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80C9C93-A513-1A86-7FD9-111D157D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967371" cy="5147024"/>
          </a:xfrm>
        </p:spPr>
        <p:txBody>
          <a:bodyPr/>
          <a:lstStyle/>
          <a:p>
            <a:r>
              <a:rPr lang="id-ID" dirty="0" err="1"/>
              <a:t>Part</a:t>
            </a:r>
            <a:r>
              <a:rPr lang="id-ID" dirty="0"/>
              <a:t> 2, lanjutan akhlak pribadi</a:t>
            </a:r>
          </a:p>
        </p:txBody>
      </p:sp>
    </p:spTree>
    <p:extLst>
      <p:ext uri="{BB962C8B-B14F-4D97-AF65-F5344CB8AC3E}">
        <p14:creationId xmlns:p14="http://schemas.microsoft.com/office/powerpoint/2010/main" val="234806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0675872-DD5D-0567-4FBC-DFFB15DD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Mujahadah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230822E-7770-155C-7F16-1FFEF110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Pengertian: mencurahkan segala kemampuan, untuk melepaskan diri dari segala hal yang menghambat pendekatan diri terhadap Allah SWT</a:t>
            </a:r>
          </a:p>
          <a:p>
            <a:r>
              <a:rPr lang="id-ID" dirty="0"/>
              <a:t>Objek Mujahadah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Jiwa yang selalu mendorong seseorang untuk melakukan kedurhakaan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Hawa nafsu yang tidak terkendali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err="1"/>
              <a:t>Syaithan</a:t>
            </a:r>
            <a:r>
              <a:rPr lang="id-ID" dirty="0"/>
              <a:t> yang selalu menggoda umat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Kecintaan terhadap dunia yang berlebihan.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Orang – orang kafir yang tidak </a:t>
            </a:r>
            <a:r>
              <a:rPr lang="id-ID" dirty="0" err="1"/>
              <a:t>pernh</a:t>
            </a:r>
            <a:r>
              <a:rPr lang="id-ID" dirty="0"/>
              <a:t> berpuas hati sebelum orang –orang beriman kembali kufur 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Pelaku </a:t>
            </a:r>
            <a:r>
              <a:rPr lang="id-ID" dirty="0" err="1"/>
              <a:t>kemaksitan</a:t>
            </a:r>
            <a:r>
              <a:rPr lang="id-ID" dirty="0"/>
              <a:t> dan </a:t>
            </a:r>
            <a:r>
              <a:rPr lang="id-ID" dirty="0" err="1"/>
              <a:t>kemunkaran</a:t>
            </a:r>
            <a:r>
              <a:rPr lang="id-ID" dirty="0"/>
              <a:t>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15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50EFC82-9FD4-9B7D-CF37-BD3B36DB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</a:t>
            </a:r>
            <a:r>
              <a:rPr lang="id-ID" dirty="0" err="1"/>
              <a:t>bermujahadah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CC6F13B-4BFB-9616-AAE5-AB343FC9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Memahami hakikat jiwa dan bagaimana pengaruh kebaikan dan keburukan yang dilakukan terhadap kesucian jiwa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Menyadari kalau hawa nafsu ,</a:t>
            </a:r>
            <a:r>
              <a:rPr lang="id-ID" dirty="0" err="1"/>
              <a:t>kakau</a:t>
            </a:r>
            <a:r>
              <a:rPr lang="id-ID" dirty="0"/>
              <a:t> dikelola dengan baik akan berakibat positif untuk kebaikan diri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Menyadari dan mengingat selalu bahwa </a:t>
            </a:r>
            <a:r>
              <a:rPr lang="id-ID" dirty="0" err="1"/>
              <a:t>syaithan</a:t>
            </a:r>
            <a:r>
              <a:rPr lang="id-ID" dirty="0"/>
              <a:t> </a:t>
            </a:r>
            <a:r>
              <a:rPr lang="id-ID" dirty="0" err="1"/>
              <a:t>tidk</a:t>
            </a:r>
            <a:r>
              <a:rPr lang="id-ID" dirty="0"/>
              <a:t> akan pernah berhenti menjerumuskan manusia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Menyadari bahwa segala kenikmatan hidup di dunia belum ada artinya jika dibandingkan dengan kenikmatan yang akan didapat di surga.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Menyadari bahwa sebagian besar orang kafir dan munafik </a:t>
            </a:r>
            <a:r>
              <a:rPr lang="id-ID" dirty="0" err="1"/>
              <a:t>tidk</a:t>
            </a:r>
            <a:r>
              <a:rPr lang="id-ID" dirty="0"/>
              <a:t> akan pernah berdiam diri selama orang – orang beriman  tidak mengikuti pandangan dan sikap hidup mereka </a:t>
            </a:r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37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08EE18B-D482-464C-3B10-D44ABD71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3649"/>
          </a:xfrm>
        </p:spPr>
        <p:txBody>
          <a:bodyPr/>
          <a:lstStyle/>
          <a:p>
            <a:r>
              <a:rPr lang="id-ID" dirty="0" err="1"/>
              <a:t>Syaja'ah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13B37F6-2967-370E-44C7-FFAE1132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285" y="1680877"/>
            <a:ext cx="10058400" cy="4557998"/>
          </a:xfrm>
        </p:spPr>
        <p:txBody>
          <a:bodyPr>
            <a:normAutofit fontScale="85000" lnSpcReduction="20000"/>
          </a:bodyPr>
          <a:lstStyle/>
          <a:p>
            <a:r>
              <a:rPr lang="id-ID" dirty="0"/>
              <a:t>Pengertian : berani, tapi bukan berarti berani arti siap menantang siapa saja tanpa </a:t>
            </a:r>
            <a:r>
              <a:rPr lang="id-ID" dirty="0" err="1"/>
              <a:t>mempedulikan</a:t>
            </a:r>
            <a:r>
              <a:rPr lang="id-ID" dirty="0"/>
              <a:t> apakah dua berada dipihak yang benar atau salah Lawan katanya </a:t>
            </a:r>
            <a:r>
              <a:rPr lang="id-ID" dirty="0" err="1"/>
              <a:t>jubun</a:t>
            </a:r>
            <a:r>
              <a:rPr lang="id-ID" dirty="0"/>
              <a:t> ( penakut )</a:t>
            </a:r>
          </a:p>
          <a:p>
            <a:r>
              <a:rPr lang="id-ID" dirty="0"/>
              <a:t>Bentuk- bentuk keberanian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Keberanian dalam menghadapi musuh dalam peperangan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Keberanian menyatakan kebenaran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Keberanian untuk mengendalikan  diri  tatkala marah sekalipun.</a:t>
            </a:r>
          </a:p>
          <a:p>
            <a:r>
              <a:rPr lang="id-ID" dirty="0"/>
              <a:t>Sumber keberanian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Rasa takut kepada Allah SWT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err="1"/>
              <a:t>Kebih</a:t>
            </a:r>
            <a:r>
              <a:rPr lang="id-ID" dirty="0"/>
              <a:t> mencintai Akhirat dari pada Dunia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Tidak takut mati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Tidak ragu-ragu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Tidak </a:t>
            </a:r>
            <a:r>
              <a:rPr lang="id-ID" dirty="0" err="1"/>
              <a:t>menomorsatukan</a:t>
            </a:r>
            <a:r>
              <a:rPr lang="id-ID" dirty="0"/>
              <a:t> kekuatan materi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Tawakkal dan yakin akan </a:t>
            </a:r>
            <a:r>
              <a:rPr lang="id-ID" dirty="0" err="1"/>
              <a:t>pertilongan</a:t>
            </a:r>
            <a:r>
              <a:rPr lang="id-ID" dirty="0"/>
              <a:t> Allah SWT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Hasil dari pendidikan</a:t>
            </a:r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02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1A686B-D7AF-7B78-6D6D-C19F5095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Tawadhu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6C5CFCE-67EA-0A7F-0789-34A46B4B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Pengertian : rendah hati, lawan katanya adalah sombong/ </a:t>
            </a:r>
            <a:r>
              <a:rPr lang="id-ID" dirty="0" err="1"/>
              <a:t>Takabbur</a:t>
            </a:r>
            <a:endParaRPr lang="id-ID" dirty="0"/>
          </a:p>
          <a:p>
            <a:r>
              <a:rPr lang="id-ID" dirty="0" err="1"/>
              <a:t>Keutamaanya</a:t>
            </a:r>
            <a:r>
              <a:rPr lang="id-ID" dirty="0"/>
              <a:t> : tidak akan membuat rendah derajat </a:t>
            </a:r>
            <a:r>
              <a:rPr lang="id-ID" dirty="0" err="1"/>
              <a:t>seseorang,malah</a:t>
            </a:r>
            <a:r>
              <a:rPr lang="id-ID" dirty="0"/>
              <a:t> dia akan dihormati dan dihargai.</a:t>
            </a:r>
          </a:p>
          <a:p>
            <a:r>
              <a:rPr lang="id-ID" dirty="0"/>
              <a:t>Bentuk- bentuk </a:t>
            </a:r>
            <a:r>
              <a:rPr lang="id-ID" dirty="0" err="1"/>
              <a:t>tawadhu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Tidak menonjolkan diri orang-</a:t>
            </a:r>
            <a:r>
              <a:rPr lang="id-ID" dirty="0" err="1"/>
              <a:t>irang</a:t>
            </a:r>
            <a:r>
              <a:rPr lang="id-ID" dirty="0"/>
              <a:t> yang levelnya sama kecuali sikap tersebut merugikan agama atau umat </a:t>
            </a:r>
            <a:r>
              <a:rPr lang="id-ID" dirty="0" err="1"/>
              <a:t>islam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Berdiri dari tempat duduknya dalam satu </a:t>
            </a:r>
            <a:r>
              <a:rPr lang="id-ID" dirty="0" err="1"/>
              <a:t>majlis</a:t>
            </a:r>
            <a:r>
              <a:rPr lang="id-ID" dirty="0"/>
              <a:t> untuk menyambut kedatangan </a:t>
            </a:r>
            <a:r>
              <a:rPr lang="id-ID" dirty="0" err="1"/>
              <a:t>irang</a:t>
            </a:r>
            <a:r>
              <a:rPr lang="id-ID" dirty="0"/>
              <a:t> yang lebih mulia atau lebih berilmu daripada dirinya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Bergaul dengan orang awam dengan ramah.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Mau mengunjungi orang </a:t>
            </a:r>
            <a:r>
              <a:rPr lang="id-ID" dirty="0" err="1"/>
              <a:t>lain,sekalipun</a:t>
            </a:r>
            <a:r>
              <a:rPr lang="id-ID" dirty="0"/>
              <a:t> statusnya lebih rendah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Mau duduk bersama orang </a:t>
            </a:r>
            <a:r>
              <a:rPr lang="id-ID" dirty="0" err="1"/>
              <a:t>fakiriskin,cacat,dhuafa</a:t>
            </a:r>
            <a:r>
              <a:rPr lang="id-ID" dirty="0"/>
              <a:t> </a:t>
            </a:r>
            <a:r>
              <a:rPr lang="id-ID" dirty="0" err="1"/>
              <a:t>dll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Tidak makan minum </a:t>
            </a:r>
            <a:r>
              <a:rPr lang="id-ID" dirty="0" err="1"/>
              <a:t>dengn</a:t>
            </a:r>
            <a:r>
              <a:rPr lang="id-ID" dirty="0"/>
              <a:t> berlebihan dan tidak memaki pakaian yang menunjukkan kemegahan dan kesombongan.</a:t>
            </a:r>
          </a:p>
        </p:txBody>
      </p:sp>
    </p:spTree>
    <p:extLst>
      <p:ext uri="{BB962C8B-B14F-4D97-AF65-F5344CB8AC3E}">
        <p14:creationId xmlns:p14="http://schemas.microsoft.com/office/powerpoint/2010/main" val="10890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82CCC27-45E1-E00A-D7BF-F9421A86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Warning</a:t>
            </a:r>
            <a:r>
              <a:rPr lang="id-ID" dirty="0"/>
              <a:t>...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06ACD0-6CCA-4152-6525-E09DFE18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err="1"/>
              <a:t>Silahkan</a:t>
            </a:r>
            <a:r>
              <a:rPr lang="id-ID" dirty="0"/>
              <a:t> kerjakan soal yang ibu perintahkan yang ada pada </a:t>
            </a:r>
            <a:r>
              <a:rPr lang="id-ID" dirty="0" err="1"/>
              <a:t>slide</a:t>
            </a:r>
            <a:r>
              <a:rPr lang="id-ID" dirty="0"/>
              <a:t> terakhir.</a:t>
            </a:r>
          </a:p>
          <a:p>
            <a:r>
              <a:rPr lang="id-ID" dirty="0"/>
              <a:t>Pengerjaan soal ini sebagai bentuk absensi kalian hari ini.</a:t>
            </a:r>
          </a:p>
          <a:p>
            <a:r>
              <a:rPr lang="id-ID" dirty="0"/>
              <a:t>Soal ini sengaja ibu beritahukan di </a:t>
            </a:r>
            <a:r>
              <a:rPr lang="id-ID" dirty="0" err="1"/>
              <a:t>slide</a:t>
            </a:r>
            <a:r>
              <a:rPr lang="id-ID" dirty="0"/>
              <a:t> ppt agar yang betul </a:t>
            </a:r>
            <a:r>
              <a:rPr lang="id-ID" dirty="0" err="1"/>
              <a:t>betul</a:t>
            </a:r>
            <a:r>
              <a:rPr lang="id-ID" dirty="0"/>
              <a:t> membuka ppt inilah yang </a:t>
            </a:r>
            <a:r>
              <a:rPr lang="id-ID" dirty="0" err="1"/>
              <a:t>tau</a:t>
            </a:r>
            <a:r>
              <a:rPr lang="id-ID" dirty="0"/>
              <a:t> perihal keberadaan soal ini.</a:t>
            </a:r>
          </a:p>
          <a:p>
            <a:r>
              <a:rPr lang="id-ID" dirty="0"/>
              <a:t>Batas pengumpulan sama dengan jadwal perkuliahan yaitu dari jam 20.40 – 22.05</a:t>
            </a:r>
          </a:p>
          <a:p>
            <a:r>
              <a:rPr lang="id-ID" dirty="0"/>
              <a:t>Jawaban ditulis, bukan diketik</a:t>
            </a:r>
          </a:p>
          <a:p>
            <a:r>
              <a:rPr lang="id-ID" dirty="0"/>
              <a:t>Sertakan nama dan kelas</a:t>
            </a:r>
          </a:p>
          <a:p>
            <a:r>
              <a:rPr lang="id-ID" dirty="0"/>
              <a:t>Pengumpulan </a:t>
            </a:r>
            <a:r>
              <a:rPr lang="id-ID" dirty="0" err="1"/>
              <a:t>lngsung</a:t>
            </a:r>
            <a:r>
              <a:rPr lang="id-ID" dirty="0"/>
              <a:t> ke </a:t>
            </a:r>
            <a:r>
              <a:rPr lang="id-ID" dirty="0" err="1"/>
              <a:t>wa</a:t>
            </a:r>
            <a:r>
              <a:rPr lang="id-ID" dirty="0"/>
              <a:t> ibu ( 087714142714)</a:t>
            </a:r>
          </a:p>
          <a:p>
            <a:r>
              <a:rPr lang="id-ID" dirty="0"/>
              <a:t>Lewat dari jam ketentuan </a:t>
            </a:r>
            <a:r>
              <a:rPr lang="id-ID" dirty="0" err="1"/>
              <a:t>diatas</a:t>
            </a:r>
            <a:r>
              <a:rPr lang="id-ID" dirty="0"/>
              <a:t> ibu anggap tidak hadir tanpa alasan </a:t>
            </a:r>
            <a:r>
              <a:rPr lang="id-ID" dirty="0" err="1"/>
              <a:t>apapun</a:t>
            </a:r>
            <a:r>
              <a:rPr lang="id-ID" dirty="0"/>
              <a:t>. </a:t>
            </a:r>
          </a:p>
          <a:p>
            <a:r>
              <a:rPr lang="id-ID" dirty="0"/>
              <a:t>Jika </a:t>
            </a:r>
            <a:r>
              <a:rPr lang="id-ID" dirty="0" err="1"/>
              <a:t>ad</a:t>
            </a:r>
            <a:r>
              <a:rPr lang="id-ID" dirty="0"/>
              <a:t> </a:t>
            </a:r>
            <a:r>
              <a:rPr lang="id-ID" dirty="0" err="1"/>
              <a:t>udzur</a:t>
            </a:r>
            <a:r>
              <a:rPr lang="id-ID" dirty="0"/>
              <a:t> / halangan, </a:t>
            </a:r>
            <a:r>
              <a:rPr lang="id-ID" dirty="0" err="1"/>
              <a:t>silahkan</a:t>
            </a:r>
            <a:r>
              <a:rPr lang="id-ID" dirty="0"/>
              <a:t> konfirmasi sebelum batas waktu habis.</a:t>
            </a:r>
          </a:p>
          <a:p>
            <a:r>
              <a:rPr lang="id-ID" dirty="0"/>
              <a:t>Bagi mahasiswa yang sudah membuka ppt ini, ibu ucapkan </a:t>
            </a:r>
            <a:r>
              <a:rPr lang="id-ID" dirty="0" err="1"/>
              <a:t>terimakasih</a:t>
            </a:r>
            <a:r>
              <a:rPr lang="id-ID" dirty="0"/>
              <a:t> dan tidak perlu lagi disampaikan di </a:t>
            </a:r>
            <a:r>
              <a:rPr lang="id-ID" dirty="0" err="1"/>
              <a:t>group</a:t>
            </a:r>
            <a:r>
              <a:rPr lang="id-ID" dirty="0"/>
              <a:t> </a:t>
            </a:r>
            <a:r>
              <a:rPr lang="id-ID" dirty="0" err="1"/>
              <a:t>manapun</a:t>
            </a:r>
            <a:r>
              <a:rPr lang="id-ID" dirty="0"/>
              <a:t>.</a:t>
            </a:r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1489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7828E8-141D-BA9D-B456-474A9987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Soal</a:t>
            </a:r>
            <a:br>
              <a:rPr lang="id-ID" dirty="0"/>
            </a:b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8037752-A061-8062-814A-2D1A3DB4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err="1"/>
              <a:t>Syaja’ah</a:t>
            </a:r>
            <a:r>
              <a:rPr lang="id-ID" dirty="0"/>
              <a:t> termasuk akhlak pribadi yang harus ada pada diri kita, </a:t>
            </a:r>
            <a:r>
              <a:rPr lang="id-ID" dirty="0" err="1"/>
              <a:t>Syaja’ah</a:t>
            </a:r>
            <a:r>
              <a:rPr lang="id-ID" dirty="0"/>
              <a:t> seperti apa yang dimaksudkan ? Jelaskan!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Ilyas seorang anak yang penuh percaya diri, dia sering menonjolkan dirinya pada setiap perkumpulan. Baik itu menawarkan pendapat atau memberikan solusi pada suatu masalah yang dibahas. Pada kehidupannya sehari-hari Ilyas termasuk anak yang berwatak keras, dia selalu menentang hal-hal yang menurutnya itu </a:t>
            </a:r>
            <a:r>
              <a:rPr lang="id-ID" dirty="0" err="1"/>
              <a:t>salah,namun</a:t>
            </a:r>
            <a:r>
              <a:rPr lang="id-ID" dirty="0"/>
              <a:t> jika lawannya ternyata memiliki alasan yang lebih kuat, dia akan menerimanya sebagai masukan dan mengakui </a:t>
            </a:r>
            <a:r>
              <a:rPr lang="id-ID" dirty="0" err="1"/>
              <a:t>kekurangannya.Ilyas</a:t>
            </a:r>
            <a:r>
              <a:rPr lang="id-ID" dirty="0"/>
              <a:t> juga terkenal dengan anak yang Memiliki pola pikir yang terbuka, suka dengan inovasi </a:t>
            </a:r>
            <a:r>
              <a:rPr lang="id-ID" dirty="0" err="1"/>
              <a:t>inovasi</a:t>
            </a:r>
            <a:r>
              <a:rPr lang="id-ID" dirty="0"/>
              <a:t> positif. Nah, kaitkan tentang sosok </a:t>
            </a:r>
            <a:r>
              <a:rPr lang="id-ID" dirty="0" err="1"/>
              <a:t>ilyas</a:t>
            </a:r>
            <a:r>
              <a:rPr lang="id-ID" dirty="0"/>
              <a:t> dengan </a:t>
            </a:r>
            <a:r>
              <a:rPr lang="id-ID" dirty="0" err="1"/>
              <a:t>akhlaq</a:t>
            </a:r>
            <a:r>
              <a:rPr lang="id-ID" dirty="0"/>
              <a:t> pribadi yang sudah kita pelajari.</a:t>
            </a:r>
          </a:p>
        </p:txBody>
      </p:sp>
    </p:spTree>
    <p:extLst>
      <p:ext uri="{BB962C8B-B14F-4D97-AF65-F5344CB8AC3E}">
        <p14:creationId xmlns:p14="http://schemas.microsoft.com/office/powerpoint/2010/main" val="349782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ipe Kayu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8" baseType="lpstr">
      <vt:lpstr>Tipe Kayu</vt:lpstr>
      <vt:lpstr>Part 2, lanjutan akhlak pribadi</vt:lpstr>
      <vt:lpstr>Mujahadah</vt:lpstr>
      <vt:lpstr>Cara bermujahadah</vt:lpstr>
      <vt:lpstr>Syaja'ah</vt:lpstr>
      <vt:lpstr>Tawadhu</vt:lpstr>
      <vt:lpstr>Warning...</vt:lpstr>
      <vt:lpstr>Soal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2, lanjutan akhlak pribadi</dc:title>
  <dc:creator>Pengguna Tidak dikenal</dc:creator>
  <cp:lastModifiedBy>munisahhayati29121989@gmail.com</cp:lastModifiedBy>
  <cp:revision>2</cp:revision>
  <dcterms:created xsi:type="dcterms:W3CDTF">2022-11-20T04:20:21Z</dcterms:created>
  <dcterms:modified xsi:type="dcterms:W3CDTF">2022-12-12T11:52:35Z</dcterms:modified>
</cp:coreProperties>
</file>