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1" r:id="rId34"/>
    <p:sldId id="290" r:id="rId3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t KULLANIMI" id="{1E5E26C6-07C4-4809-9A30-F1DCF85A761B}">
          <p14:sldIdLst>
            <p14:sldId id="256"/>
            <p14:sldId id="27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github KULLANIMI" id="{068FBEF4-5A78-4AFC-91FA-E5C451291625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VS Code" id="{D9027851-4B28-4368-9C19-0E0DF1D70469}">
          <p14:sldIdLst>
            <p14:sldId id="28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</p14:sldIdLst>
        </p14:section>
        <p14:section name="virtual environment" id="{ED17CFB2-E6BE-450E-8395-116978714DAF}">
          <p14:sldIdLst>
            <p14:sldId id="287"/>
            <p14:sldId id="288"/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219522-F45D-4A19-A001-4521054B8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19D2773-0616-4BD2-BDE0-4B87F44E9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1ECB6E-87F5-41CD-A629-A7768E5A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4.04.2021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1B932E4-2676-4FE6-83BE-903506A0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A085B74-A424-44AB-BC9F-553F5E9C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1A6E85-8303-4CD0-9FFE-EB20E850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CF91C2C-CFB1-4A24-903B-78D0FC674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F9F7A2-2434-480B-854C-CEA8BD2C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4.04.2021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0CEE765-476B-4D48-9C4F-0AA2D30A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5E087B7-CE2A-4100-BB3F-3FF05EE9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413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D0CBDE7-6960-4C44-A64E-0AD5D99E3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9A01492-F084-4B3C-9AB1-ECD3031C5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97BB34-3286-4B1A-BF85-FC698E68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4.04.2021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EE82B4-C977-4AF8-9E97-09A5D8144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AE7821E-00E4-41C9-ACDB-3D5E4986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040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F76E7B-892F-4B13-B968-E08D27D2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45D22A-8DD1-4AFB-BB5B-01FD7F44B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E699321-37BC-40C6-8D90-B0D9B81D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4.04.2021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F0C2774-99A7-4B95-955B-03EAA7D6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7D213F9-52D4-4BBF-AB8E-6E8E3E68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156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0708E8-F5B2-4225-80E0-F4AC4496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32BB486-2C10-4922-90E2-06DD202F4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C40885E-08B4-462D-B4A6-042CE8F1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4.04.2021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D66A494-BBB3-4612-B0B0-F2F2099B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92669D2-D59C-47B7-8BD2-3DC7AA3E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293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826771-A3BB-4B53-BD0E-DFABF0EE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C24A24-AEA4-4407-ADC5-222CA2BF1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278C355-714E-499F-B765-2D112067D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AF9F13B-845D-4532-AB56-9A940D52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4.04.2021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7DF7645-E5B2-43A2-900F-E0401975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61A757D-3FA3-48BC-9907-53420A78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697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915808-424F-4687-B3AA-A2210474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038A857-6817-41DF-BB1A-B4F91080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1BC8EEB-4136-456B-8142-E6DFC05E9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07AB311-48E3-4BEA-8C2A-AAA6C3D80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446DF0A-7F9C-4AB0-BCCE-DDD06E22E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C2C0A25-DE7E-421F-8E7B-DEDC694E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4.04.2021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3AC1AB6-36F3-4FF8-B3AD-4F88E14D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C36CE15-9244-4CC9-88B8-FE64B188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380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E932B8-0F91-4531-9908-DE04C4CB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7C73006-D045-4433-8A2C-7528CDCD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4.04.2021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8F1B3C7-8E89-42CD-AA16-F82CC415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3F32D3A-86C9-4767-8504-7B02C8FB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575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244F0F9-088D-4A6D-A1E1-BF213EE8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4.04.2021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3A9AD3E-1C4B-4C27-9229-F7DB70AC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913A39F-D9B9-4F70-8523-F344E992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05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9E9F7F-080A-4CF7-BD5F-9684F3EC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774DAD-39CF-4D52-BE24-383D6B1D3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07AB4AE-A641-4DC7-AB46-03DF2AE56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51EBB1B-7328-402E-9089-45665D0F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4.04.2021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2D46F17-C3E7-442A-B910-0648F7EE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9313DF6-BD96-41C6-B3B5-AF4BC3CC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873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FE7645-FDAA-458C-BFB0-641784AF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2BFCD87-A7EB-40B1-A956-C0D25B6CB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A6FB30A-3F33-4AF3-A30C-BE90DFC2D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40E00EA-0554-45B2-9DBE-2EB9689B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4.04.2021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D3C3188-128C-470C-91E6-FA346B49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0C0A417-AB2B-4BF1-9BF9-2C0B1FC0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009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866E63F-3258-4AC5-80ED-7ED77CE7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3EB1188-ACF8-414E-80F7-962F663D4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1A45E3-A568-4F2B-9800-005C40741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5493D-33AA-4146-9915-4CFC74D2DF19}" type="datetimeFigureOut">
              <a:rPr lang="tr-TR" smtClean="0"/>
              <a:t>4.04.2021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A4FF309-2351-408D-91BE-9627C0A67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E68061-558D-44BF-AA70-82D69C3BE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114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lalaksu/pythononepage-pythonteksayfa.git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1E3144ED-8754-4943-9895-F7A112C0E0E5}"/>
              </a:ext>
            </a:extLst>
          </p:cNvPr>
          <p:cNvSpPr txBox="1"/>
          <p:nvPr/>
        </p:nvSpPr>
        <p:spPr>
          <a:xfrm>
            <a:off x="407963" y="436098"/>
            <a:ext cx="105683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GIT KURULUMU</a:t>
            </a:r>
          </a:p>
          <a:p>
            <a:r>
              <a:rPr lang="tr-TR" dirty="0"/>
              <a:t>	</a:t>
            </a:r>
            <a:r>
              <a:rPr lang="tr-TR" dirty="0">
                <a:hlinkClick r:id="rId2"/>
              </a:rPr>
              <a:t>https://git-scm.com/</a:t>
            </a:r>
            <a:endParaRPr lang="tr-TR" dirty="0"/>
          </a:p>
          <a:p>
            <a:endParaRPr lang="tr-TR" dirty="0"/>
          </a:p>
          <a:p>
            <a:r>
              <a:rPr lang="tr-TR" dirty="0"/>
              <a:t>	Yerel bilgisayarda yada uzak sistemlerde ( github ) versiyon kontrolü yapmak için kullanılan bir yapıdır.</a:t>
            </a:r>
          </a:p>
          <a:p>
            <a:r>
              <a:rPr lang="tr-TR" dirty="0"/>
              <a:t>	Program geliştirmede</a:t>
            </a:r>
          </a:p>
          <a:p>
            <a:r>
              <a:rPr lang="tr-TR" dirty="0"/>
              <a:t>	Makale, metin vb. yazılar gibi</a:t>
            </a:r>
          </a:p>
          <a:p>
            <a:endParaRPr lang="tr-TR" dirty="0"/>
          </a:p>
          <a:p>
            <a:r>
              <a:rPr lang="tr-TR" dirty="0"/>
              <a:t>farklı alanlarda dosyalar arasındaki;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	farklılıkları takip etmek</a:t>
            </a:r>
          </a:p>
          <a:p>
            <a:r>
              <a:rPr lang="tr-TR" dirty="0"/>
              <a:t>	sonraki aşamalarda bu değişiklikleri geri almak</a:t>
            </a:r>
          </a:p>
          <a:p>
            <a:r>
              <a:rPr lang="tr-TR" dirty="0"/>
              <a:t>	gibi vb. </a:t>
            </a:r>
          </a:p>
          <a:p>
            <a:endParaRPr lang="tr-TR" dirty="0"/>
          </a:p>
          <a:p>
            <a:r>
              <a:rPr lang="tr-TR" dirty="0"/>
              <a:t>İşlemlerde kullanılır.</a:t>
            </a:r>
          </a:p>
        </p:txBody>
      </p:sp>
    </p:spTree>
    <p:extLst>
      <p:ext uri="{BB962C8B-B14F-4D97-AF65-F5344CB8AC3E}">
        <p14:creationId xmlns:p14="http://schemas.microsoft.com/office/powerpoint/2010/main" val="2405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4310EFA4-EFB4-44F7-BBD8-0DD66CAD7EB1}"/>
              </a:ext>
            </a:extLst>
          </p:cNvPr>
          <p:cNvSpPr txBox="1"/>
          <p:nvPr/>
        </p:nvSpPr>
        <p:spPr>
          <a:xfrm>
            <a:off x="238539" y="384313"/>
            <a:ext cx="116486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git reposundan DOSYA SİLME:</a:t>
            </a:r>
          </a:p>
          <a:p>
            <a:endParaRPr lang="tr-TR" dirty="0"/>
          </a:p>
          <a:p>
            <a:r>
              <a:rPr lang="tr-TR" dirty="0"/>
              <a:t>	1- Manuel dosya silme: Dosya normal silme işlemiyle silinir.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		git </a:t>
            </a:r>
            <a:r>
              <a:rPr lang="tr-TR" dirty="0" err="1"/>
              <a:t>rm</a:t>
            </a:r>
            <a:r>
              <a:rPr lang="tr-TR" dirty="0"/>
              <a:t> </a:t>
            </a:r>
            <a:r>
              <a:rPr lang="tr-TR" dirty="0" err="1"/>
              <a:t>dosya_adı.dosya_uzantısı</a:t>
            </a:r>
            <a:endParaRPr lang="tr-TR" dirty="0"/>
          </a:p>
          <a:p>
            <a:r>
              <a:rPr lang="tr-TR" dirty="0"/>
              <a:t>		git </a:t>
            </a:r>
            <a:r>
              <a:rPr lang="tr-TR" dirty="0" err="1"/>
              <a:t>commit</a:t>
            </a:r>
            <a:r>
              <a:rPr lang="tr-TR" dirty="0"/>
              <a:t> -m "dosya silindi"</a:t>
            </a:r>
          </a:p>
          <a:p>
            <a:endParaRPr lang="tr-TR" dirty="0"/>
          </a:p>
          <a:p>
            <a:r>
              <a:rPr lang="tr-TR" dirty="0"/>
              <a:t>	2- Git komutu ile silme</a:t>
            </a:r>
          </a:p>
          <a:p>
            <a:r>
              <a:rPr lang="tr-TR" dirty="0"/>
              <a:t>		</a:t>
            </a:r>
          </a:p>
          <a:p>
            <a:r>
              <a:rPr lang="tr-TR" dirty="0"/>
              <a:t>		git </a:t>
            </a:r>
            <a:r>
              <a:rPr lang="tr-TR" dirty="0" err="1"/>
              <a:t>rm</a:t>
            </a:r>
            <a:r>
              <a:rPr lang="tr-TR" dirty="0"/>
              <a:t> </a:t>
            </a:r>
            <a:r>
              <a:rPr lang="tr-TR" dirty="0" err="1"/>
              <a:t>dosya_adı.dosya_uzantısı</a:t>
            </a:r>
            <a:endParaRPr lang="tr-TR" dirty="0"/>
          </a:p>
          <a:p>
            <a:r>
              <a:rPr lang="tr-TR" dirty="0"/>
              <a:t>		git </a:t>
            </a:r>
            <a:r>
              <a:rPr lang="tr-TR" dirty="0" err="1"/>
              <a:t>commit</a:t>
            </a:r>
            <a:r>
              <a:rPr lang="tr-TR" dirty="0"/>
              <a:t> -m "dosya silindi"</a:t>
            </a:r>
          </a:p>
          <a:p>
            <a:endParaRPr lang="tr-TR" dirty="0"/>
          </a:p>
          <a:p>
            <a:r>
              <a:rPr lang="tr-TR" dirty="0"/>
              <a:t>	3- Klasör silme</a:t>
            </a:r>
          </a:p>
          <a:p>
            <a:endParaRPr lang="tr-TR" dirty="0"/>
          </a:p>
          <a:p>
            <a:r>
              <a:rPr lang="tr-TR" dirty="0"/>
              <a:t>		git </a:t>
            </a:r>
            <a:r>
              <a:rPr lang="tr-TR" dirty="0" err="1"/>
              <a:t>rm</a:t>
            </a:r>
            <a:r>
              <a:rPr lang="tr-TR" dirty="0"/>
              <a:t> -r </a:t>
            </a:r>
            <a:r>
              <a:rPr lang="tr-TR" dirty="0" err="1"/>
              <a:t>dizin_adı</a:t>
            </a:r>
            <a:r>
              <a:rPr lang="tr-TR" dirty="0"/>
              <a:t>/</a:t>
            </a:r>
          </a:p>
          <a:p>
            <a:r>
              <a:rPr lang="tr-TR" dirty="0"/>
              <a:t>		git </a:t>
            </a:r>
            <a:r>
              <a:rPr lang="tr-TR" dirty="0" err="1"/>
              <a:t>commit</a:t>
            </a:r>
            <a:r>
              <a:rPr lang="tr-TR" dirty="0"/>
              <a:t> -m "klasör silindi"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78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374C61B2-9E68-4281-8B5E-5823EC920D65}"/>
              </a:ext>
            </a:extLst>
          </p:cNvPr>
          <p:cNvSpPr txBox="1"/>
          <p:nvPr/>
        </p:nvSpPr>
        <p:spPr>
          <a:xfrm>
            <a:off x="225287" y="477078"/>
            <a:ext cx="11781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DOSYA ADI DEĞİŞTİRME:</a:t>
            </a:r>
          </a:p>
          <a:p>
            <a:endParaRPr lang="tr-TR" dirty="0"/>
          </a:p>
          <a:p>
            <a:r>
              <a:rPr lang="tr-TR" dirty="0"/>
              <a:t>	git mv </a:t>
            </a:r>
            <a:r>
              <a:rPr lang="tr-TR" dirty="0" err="1"/>
              <a:t>eskidosya.uzantı</a:t>
            </a:r>
            <a:r>
              <a:rPr lang="tr-TR" dirty="0"/>
              <a:t> </a:t>
            </a:r>
            <a:r>
              <a:rPr lang="tr-TR" dirty="0" err="1"/>
              <a:t>yenidosyaadi.uzantı</a:t>
            </a:r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commit</a:t>
            </a:r>
            <a:r>
              <a:rPr lang="tr-TR" dirty="0"/>
              <a:t> -m "dosya adı değiştirildi."</a:t>
            </a:r>
          </a:p>
          <a:p>
            <a:endParaRPr lang="tr-TR" dirty="0"/>
          </a:p>
          <a:p>
            <a:r>
              <a:rPr lang="tr-TR" dirty="0"/>
              <a:t>DOSYA TAŞIMA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	git mv </a:t>
            </a:r>
            <a:r>
              <a:rPr lang="tr-TR" dirty="0" err="1"/>
              <a:t>eskikdosyaadi_uzantı</a:t>
            </a:r>
            <a:r>
              <a:rPr lang="tr-TR" dirty="0"/>
              <a:t> </a:t>
            </a:r>
            <a:r>
              <a:rPr lang="tr-TR" dirty="0" err="1"/>
              <a:t>klasöradı</a:t>
            </a:r>
            <a:r>
              <a:rPr lang="tr-TR" dirty="0"/>
              <a:t>/</a:t>
            </a:r>
          </a:p>
          <a:p>
            <a:r>
              <a:rPr lang="tr-TR" dirty="0"/>
              <a:t>	git </a:t>
            </a:r>
            <a:r>
              <a:rPr lang="tr-TR" dirty="0" err="1"/>
              <a:t>commit</a:t>
            </a:r>
            <a:r>
              <a:rPr lang="tr-TR" dirty="0"/>
              <a:t> -m "mesaj"</a:t>
            </a:r>
          </a:p>
        </p:txBody>
      </p:sp>
    </p:spTree>
    <p:extLst>
      <p:ext uri="{BB962C8B-B14F-4D97-AF65-F5344CB8AC3E}">
        <p14:creationId xmlns:p14="http://schemas.microsoft.com/office/powerpoint/2010/main" val="122435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ACB7CF2A-038D-4FE1-8C84-2B2804BF8FBB}"/>
              </a:ext>
            </a:extLst>
          </p:cNvPr>
          <p:cNvSpPr txBox="1"/>
          <p:nvPr/>
        </p:nvSpPr>
        <p:spPr>
          <a:xfrm>
            <a:off x="291548" y="477078"/>
            <a:ext cx="116751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DOSYA DAKİ DEĞİŞİKLİĞİ git deposundan GERİ ALMA ( çalışma dizininde yapılan işlemin geri alınması ):</a:t>
            </a:r>
          </a:p>
          <a:p>
            <a:endParaRPr lang="tr-TR" dirty="0"/>
          </a:p>
          <a:p>
            <a:r>
              <a:rPr lang="tr-TR" dirty="0"/>
              <a:t>	Dosyada silme işlemi yapın ve kayıt edin.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status</a:t>
            </a:r>
            <a:endParaRPr lang="tr-TR" dirty="0"/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checkout</a:t>
            </a:r>
            <a:r>
              <a:rPr lang="tr-TR" dirty="0"/>
              <a:t> -- </a:t>
            </a:r>
            <a:r>
              <a:rPr lang="tr-TR" dirty="0" err="1"/>
              <a:t>dosyaadı.uzantısı</a:t>
            </a:r>
            <a:endParaRPr lang="tr-TR" dirty="0"/>
          </a:p>
          <a:p>
            <a:endParaRPr lang="tr-TR" dirty="0"/>
          </a:p>
          <a:p>
            <a:r>
              <a:rPr lang="tr-TR" dirty="0"/>
              <a:t>NOT : yapılan değişikliğin </a:t>
            </a:r>
            <a:r>
              <a:rPr lang="tr-TR" dirty="0" err="1"/>
              <a:t>commit</a:t>
            </a:r>
            <a:r>
              <a:rPr lang="tr-TR" dirty="0"/>
              <a:t> işleminin yapılmamış olması gerekir.</a:t>
            </a:r>
          </a:p>
          <a:p>
            <a:endParaRPr lang="tr-TR" dirty="0"/>
          </a:p>
          <a:p>
            <a:r>
              <a:rPr lang="tr-TR" dirty="0" err="1"/>
              <a:t>stage-area</a:t>
            </a:r>
            <a:r>
              <a:rPr lang="tr-TR" dirty="0"/>
              <a:t> DA YAPILAN DEĞİŞİKLİĞİN GERİ ALINMASI: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reset</a:t>
            </a:r>
            <a:r>
              <a:rPr lang="tr-TR" dirty="0"/>
              <a:t> HEAD </a:t>
            </a:r>
            <a:r>
              <a:rPr lang="tr-TR" dirty="0" err="1"/>
              <a:t>dosyaadı.uzantısı</a:t>
            </a:r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checkout</a:t>
            </a:r>
            <a:r>
              <a:rPr lang="tr-TR" dirty="0"/>
              <a:t> -- </a:t>
            </a:r>
            <a:r>
              <a:rPr lang="tr-TR" dirty="0" err="1"/>
              <a:t>dosyaadı.uzantısı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698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52943DF9-4EB8-4BB9-BC9D-1C56D867B990}"/>
              </a:ext>
            </a:extLst>
          </p:cNvPr>
          <p:cNvSpPr txBox="1"/>
          <p:nvPr/>
        </p:nvSpPr>
        <p:spPr>
          <a:xfrm>
            <a:off x="291548" y="384313"/>
            <a:ext cx="11555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git repo SUNDAN DEĞİŞİKLİKLERİ GERİ ALMA: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checkout</a:t>
            </a:r>
            <a:r>
              <a:rPr lang="tr-TR" dirty="0"/>
              <a:t> </a:t>
            </a:r>
            <a:r>
              <a:rPr lang="tr-TR" dirty="0" err="1"/>
              <a:t>commit_id</a:t>
            </a:r>
            <a:r>
              <a:rPr lang="tr-TR" dirty="0"/>
              <a:t>-(ilk 7 karakter ile de olur) -- .	// .(nokta) bütün dosyalar demektir.</a:t>
            </a:r>
          </a:p>
          <a:p>
            <a:r>
              <a:rPr lang="tr-TR" dirty="0"/>
              <a:t>	git </a:t>
            </a:r>
            <a:r>
              <a:rPr lang="tr-TR" dirty="0" err="1"/>
              <a:t>commit</a:t>
            </a:r>
            <a:r>
              <a:rPr lang="tr-TR" dirty="0"/>
              <a:t> -m "mesaj"</a:t>
            </a:r>
          </a:p>
        </p:txBody>
      </p:sp>
    </p:spTree>
    <p:extLst>
      <p:ext uri="{BB962C8B-B14F-4D97-AF65-F5344CB8AC3E}">
        <p14:creationId xmlns:p14="http://schemas.microsoft.com/office/powerpoint/2010/main" val="3626002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0D62EC1A-7341-4B49-94FA-858887B9E61A}"/>
              </a:ext>
            </a:extLst>
          </p:cNvPr>
          <p:cNvSpPr txBox="1"/>
          <p:nvPr/>
        </p:nvSpPr>
        <p:spPr>
          <a:xfrm>
            <a:off x="543338" y="438186"/>
            <a:ext cx="1134386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hlinkClick r:id="rId2"/>
              </a:rPr>
              <a:t>https://github.com/</a:t>
            </a:r>
            <a:endParaRPr lang="tr-TR" dirty="0"/>
          </a:p>
          <a:p>
            <a:endParaRPr lang="tr-TR" dirty="0"/>
          </a:p>
          <a:p>
            <a:r>
              <a:rPr lang="tr-TR" dirty="0"/>
              <a:t>Projelerin;</a:t>
            </a:r>
          </a:p>
          <a:p>
            <a:r>
              <a:rPr lang="tr-TR" dirty="0"/>
              <a:t>	depolandığı</a:t>
            </a:r>
          </a:p>
          <a:p>
            <a:r>
              <a:rPr lang="tr-TR" dirty="0"/>
              <a:t>	paylaşıldığı</a:t>
            </a:r>
          </a:p>
          <a:p>
            <a:r>
              <a:rPr lang="tr-TR" dirty="0"/>
              <a:t>	katkıda bulunulduğu ( </a:t>
            </a:r>
            <a:r>
              <a:rPr lang="tr-TR" dirty="0" err="1"/>
              <a:t>contribute</a:t>
            </a:r>
            <a:r>
              <a:rPr lang="tr-TR" dirty="0"/>
              <a:t> )</a:t>
            </a:r>
          </a:p>
          <a:p>
            <a:r>
              <a:rPr lang="tr-TR" dirty="0"/>
              <a:t>	hata yönetiminin yapıldığı</a:t>
            </a:r>
          </a:p>
          <a:p>
            <a:r>
              <a:rPr lang="tr-TR" dirty="0"/>
              <a:t>	proje yönetiminin yapıldığı</a:t>
            </a:r>
          </a:p>
          <a:p>
            <a:endParaRPr lang="tr-TR" dirty="0"/>
          </a:p>
          <a:p>
            <a:r>
              <a:rPr lang="tr-TR" dirty="0" err="1"/>
              <a:t>cloud</a:t>
            </a:r>
            <a:r>
              <a:rPr lang="tr-TR" dirty="0"/>
              <a:t> ( bulut ) sistemidir.</a:t>
            </a:r>
          </a:p>
          <a:p>
            <a:endParaRPr lang="tr-TR" dirty="0"/>
          </a:p>
          <a:p>
            <a:r>
              <a:rPr lang="tr-TR" dirty="0"/>
              <a:t>REPOSITORY OLUŞTURMA:</a:t>
            </a:r>
          </a:p>
          <a:p>
            <a:r>
              <a:rPr lang="tr-TR" dirty="0"/>
              <a:t>	New </a:t>
            </a:r>
            <a:r>
              <a:rPr lang="tr-TR" dirty="0" err="1"/>
              <a:t>repository</a:t>
            </a:r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Public</a:t>
            </a:r>
            <a:r>
              <a:rPr lang="tr-TR" dirty="0"/>
              <a:t> ( Herkese açık ) </a:t>
            </a:r>
          </a:p>
          <a:p>
            <a:r>
              <a:rPr lang="tr-TR" dirty="0"/>
              <a:t>	</a:t>
            </a:r>
            <a:r>
              <a:rPr lang="tr-TR" dirty="0" err="1"/>
              <a:t>Private</a:t>
            </a:r>
            <a:r>
              <a:rPr lang="tr-TR" dirty="0"/>
              <a:t> ( Diğerlerine kapalı )</a:t>
            </a:r>
          </a:p>
          <a:p>
            <a:r>
              <a:rPr lang="tr-TR" dirty="0"/>
              <a:t>	README ( proje açıklamaları )</a:t>
            </a:r>
          </a:p>
        </p:txBody>
      </p:sp>
    </p:spTree>
    <p:extLst>
      <p:ext uri="{BB962C8B-B14F-4D97-AF65-F5344CB8AC3E}">
        <p14:creationId xmlns:p14="http://schemas.microsoft.com/office/powerpoint/2010/main" val="8501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AD9B4287-6DF9-45DE-A33C-52A2AC032BE1}"/>
              </a:ext>
            </a:extLst>
          </p:cNvPr>
          <p:cNvSpPr txBox="1"/>
          <p:nvPr/>
        </p:nvSpPr>
        <p:spPr>
          <a:xfrm>
            <a:off x="212035" y="410817"/>
            <a:ext cx="117414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github A PROJE GÖNDERME: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	github üzerinden </a:t>
            </a:r>
            <a:r>
              <a:rPr lang="tr-TR" dirty="0" err="1"/>
              <a:t>repository</a:t>
            </a:r>
            <a:r>
              <a:rPr lang="tr-TR" dirty="0"/>
              <a:t> adresini kopyala ( </a:t>
            </a:r>
            <a:r>
              <a:rPr lang="tr-TR" dirty="0">
                <a:hlinkClick r:id="rId2"/>
              </a:rPr>
              <a:t>https://github.com/celalaksu/pythononepage-pythonteksayfa.git</a:t>
            </a:r>
            <a:r>
              <a:rPr lang="tr-TR" dirty="0"/>
              <a:t> )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remote</a:t>
            </a:r>
            <a:r>
              <a:rPr lang="tr-TR" dirty="0"/>
              <a:t>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githubrepo</a:t>
            </a:r>
            <a:r>
              <a:rPr lang="tr-TR" dirty="0"/>
              <a:t>  </a:t>
            </a:r>
            <a:r>
              <a:rPr lang="tr-TR" dirty="0" err="1"/>
              <a:t>github_adresi</a:t>
            </a:r>
            <a:r>
              <a:rPr lang="tr-TR" dirty="0"/>
              <a:t>	// </a:t>
            </a:r>
            <a:r>
              <a:rPr lang="tr-TR" dirty="0" err="1"/>
              <a:t>githubrepo</a:t>
            </a:r>
            <a:r>
              <a:rPr lang="tr-TR" dirty="0"/>
              <a:t>, takma isimdir. Farklı bir isim verilebilir. Burada 						uzak bir depo ayarlamış oluruz.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remote</a:t>
            </a:r>
            <a:r>
              <a:rPr lang="tr-TR" dirty="0"/>
              <a:t>				// kontrol etmek için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push</a:t>
            </a:r>
            <a:r>
              <a:rPr lang="tr-TR" dirty="0"/>
              <a:t> -u </a:t>
            </a:r>
            <a:r>
              <a:rPr lang="tr-TR" dirty="0" err="1"/>
              <a:t>githubrepo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		// </a:t>
            </a:r>
            <a:r>
              <a:rPr lang="tr-TR" dirty="0" err="1"/>
              <a:t>master</a:t>
            </a:r>
            <a:r>
              <a:rPr lang="tr-TR" dirty="0"/>
              <a:t>, </a:t>
            </a:r>
            <a:r>
              <a:rPr lang="tr-TR" dirty="0" err="1"/>
              <a:t>branch</a:t>
            </a:r>
            <a:r>
              <a:rPr lang="tr-TR" dirty="0"/>
              <a:t>-dal adıdır.</a:t>
            </a:r>
          </a:p>
          <a:p>
            <a:endParaRPr lang="tr-TR" dirty="0"/>
          </a:p>
          <a:p>
            <a:r>
              <a:rPr lang="tr-TR" dirty="0"/>
              <a:t>		</a:t>
            </a:r>
            <a:r>
              <a:rPr lang="tr-TR" dirty="0" err="1"/>
              <a:t>Username</a:t>
            </a:r>
            <a:r>
              <a:rPr lang="tr-TR" dirty="0"/>
              <a:t> ( kullanıcı adı ) bilgisinin girilmesi gerekir.</a:t>
            </a:r>
          </a:p>
          <a:p>
            <a:r>
              <a:rPr lang="tr-TR" dirty="0"/>
              <a:t>		</a:t>
            </a:r>
            <a:r>
              <a:rPr lang="tr-TR" dirty="0" err="1"/>
              <a:t>Password</a:t>
            </a:r>
            <a:r>
              <a:rPr lang="tr-TR" dirty="0"/>
              <a:t> ( parola ) bilgisinin girilmesi gerekir.</a:t>
            </a:r>
          </a:p>
          <a:p>
            <a:endParaRPr lang="tr-TR" dirty="0"/>
          </a:p>
          <a:p>
            <a:r>
              <a:rPr lang="tr-TR" dirty="0"/>
              <a:t>Github sayfasından yüklenme işlemi kontrol edilebilir.</a:t>
            </a:r>
          </a:p>
        </p:txBody>
      </p:sp>
    </p:spTree>
    <p:extLst>
      <p:ext uri="{BB962C8B-B14F-4D97-AF65-F5344CB8AC3E}">
        <p14:creationId xmlns:p14="http://schemas.microsoft.com/office/powerpoint/2010/main" val="749729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A318EA51-9DC5-44E4-8999-8B5527C3A0EE}"/>
              </a:ext>
            </a:extLst>
          </p:cNvPr>
          <p:cNvSpPr txBox="1"/>
          <p:nvPr/>
        </p:nvSpPr>
        <p:spPr>
          <a:xfrm>
            <a:off x="278296" y="371061"/>
            <a:ext cx="11635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.</a:t>
            </a:r>
            <a:r>
              <a:rPr lang="tr-TR" dirty="0" err="1"/>
              <a:t>gitignore</a:t>
            </a:r>
            <a:r>
              <a:rPr lang="tr-TR" dirty="0"/>
              <a:t> TAKİP EDİLMESİNİ İSTEMEDİĞİMİZ DOSYALAR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notepad</a:t>
            </a:r>
            <a:r>
              <a:rPr lang="tr-TR" dirty="0"/>
              <a:t> .</a:t>
            </a:r>
            <a:r>
              <a:rPr lang="tr-TR" dirty="0" err="1"/>
              <a:t>gitignore</a:t>
            </a:r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add</a:t>
            </a:r>
            <a:r>
              <a:rPr lang="tr-TR" dirty="0"/>
              <a:t> .</a:t>
            </a:r>
            <a:r>
              <a:rPr lang="tr-TR" dirty="0" err="1"/>
              <a:t>gitignore</a:t>
            </a:r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commit</a:t>
            </a:r>
            <a:r>
              <a:rPr lang="tr-TR" dirty="0"/>
              <a:t> -m "</a:t>
            </a:r>
            <a:r>
              <a:rPr lang="tr-TR" dirty="0" err="1"/>
              <a:t>gitignore</a:t>
            </a:r>
            <a:r>
              <a:rPr lang="tr-TR" dirty="0"/>
              <a:t> eklendi."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notepad</a:t>
            </a:r>
            <a:r>
              <a:rPr lang="tr-TR" dirty="0"/>
              <a:t> metin6.txt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	.</a:t>
            </a:r>
            <a:r>
              <a:rPr lang="tr-TR" dirty="0" err="1"/>
              <a:t>gitignore</a:t>
            </a:r>
            <a:r>
              <a:rPr lang="tr-TR" dirty="0"/>
              <a:t> dosyasına metin6.txt dosyasını ekle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status</a:t>
            </a:r>
            <a:r>
              <a:rPr lang="tr-TR" dirty="0"/>
              <a:t>		// metin6.txt gözükmeyecektir.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79636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6FADD2AF-6B03-456C-A233-4B6047E4E229}"/>
              </a:ext>
            </a:extLst>
          </p:cNvPr>
          <p:cNvSpPr txBox="1"/>
          <p:nvPr/>
        </p:nvSpPr>
        <p:spPr>
          <a:xfrm>
            <a:off x="596348" y="509634"/>
            <a:ext cx="115956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gitignore</a:t>
            </a:r>
            <a:r>
              <a:rPr lang="tr-TR" dirty="0"/>
              <a:t> A KLASÖR EKLEME VE KLASÖRDEKİ BİR DOSYAYI ÇIKARMA</a:t>
            </a:r>
          </a:p>
          <a:p>
            <a:endParaRPr lang="tr-TR" dirty="0"/>
          </a:p>
          <a:p>
            <a:r>
              <a:rPr lang="tr-TR" dirty="0"/>
              <a:t>	dizin2 / metin7.txt, metin8.txt ekle.</a:t>
            </a:r>
          </a:p>
          <a:p>
            <a:endParaRPr lang="tr-TR" dirty="0"/>
          </a:p>
          <a:p>
            <a:r>
              <a:rPr lang="tr-TR" dirty="0"/>
              <a:t>	.</a:t>
            </a:r>
            <a:r>
              <a:rPr lang="tr-TR" dirty="0" err="1"/>
              <a:t>gitignore</a:t>
            </a:r>
            <a:r>
              <a:rPr lang="tr-TR" dirty="0"/>
              <a:t> dosyasına dizin2/* ve !metin8.txt ekle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status</a:t>
            </a:r>
            <a:r>
              <a:rPr lang="tr-TR" dirty="0"/>
              <a:t> dizin2/		// sadece metin7.txt gözükecektir.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push</a:t>
            </a:r>
            <a:r>
              <a:rPr lang="tr-TR" dirty="0"/>
              <a:t> -u </a:t>
            </a:r>
            <a:r>
              <a:rPr lang="tr-TR" dirty="0" err="1"/>
              <a:t>githubrepo</a:t>
            </a:r>
            <a:r>
              <a:rPr lang="tr-TR" dirty="0"/>
              <a:t> </a:t>
            </a:r>
            <a:r>
              <a:rPr lang="tr-TR" dirty="0" err="1"/>
              <a:t>master</a:t>
            </a:r>
            <a:endParaRPr lang="tr-TR" dirty="0"/>
          </a:p>
          <a:p>
            <a:endParaRPr lang="tr-TR" dirty="0"/>
          </a:p>
          <a:p>
            <a:r>
              <a:rPr lang="tr-TR" dirty="0"/>
              <a:t>github hesabı kontrol edilince .</a:t>
            </a:r>
            <a:r>
              <a:rPr lang="tr-TR" dirty="0" err="1"/>
              <a:t>gitignore</a:t>
            </a:r>
            <a:r>
              <a:rPr lang="tr-TR" dirty="0"/>
              <a:t> </a:t>
            </a:r>
            <a:r>
              <a:rPr lang="tr-TR" dirty="0" err="1"/>
              <a:t>daki</a:t>
            </a:r>
            <a:r>
              <a:rPr lang="tr-TR" dirty="0"/>
              <a:t> dosyaların yüklenmediği gözükecektir.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github dan DOSYALARI ÇEKME :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	git </a:t>
            </a:r>
            <a:r>
              <a:rPr lang="tr-TR" dirty="0" err="1"/>
              <a:t>pull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7875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4BDA1EB8-C140-4D69-8AFD-6391B2E9C5C8}"/>
              </a:ext>
            </a:extLst>
          </p:cNvPr>
          <p:cNvSpPr txBox="1"/>
          <p:nvPr/>
        </p:nvSpPr>
        <p:spPr>
          <a:xfrm>
            <a:off x="145774" y="318052"/>
            <a:ext cx="11781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branch</a:t>
            </a:r>
            <a:r>
              <a:rPr lang="tr-TR" dirty="0"/>
              <a:t> ( dal ) İŞLEMLERİ :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branch</a:t>
            </a:r>
            <a:r>
              <a:rPr lang="tr-TR" dirty="0"/>
              <a:t>			// dalları listeler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branch</a:t>
            </a:r>
            <a:r>
              <a:rPr lang="tr-TR" dirty="0"/>
              <a:t> </a:t>
            </a:r>
            <a:r>
              <a:rPr lang="tr-TR" dirty="0" err="1"/>
              <a:t>yeni_branch_adı</a:t>
            </a:r>
            <a:r>
              <a:rPr lang="tr-TR" dirty="0"/>
              <a:t>		// yeni dal ekler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checkout</a:t>
            </a:r>
            <a:r>
              <a:rPr lang="tr-TR" dirty="0"/>
              <a:t> </a:t>
            </a:r>
            <a:r>
              <a:rPr lang="tr-TR" dirty="0" err="1"/>
              <a:t>yeni_branch_adı</a:t>
            </a:r>
            <a:r>
              <a:rPr lang="tr-TR" dirty="0"/>
              <a:t>		// aktif dalı yani çalışılan dalı değiştirir.</a:t>
            </a:r>
          </a:p>
          <a:p>
            <a:r>
              <a:rPr lang="tr-TR" dirty="0"/>
              <a:t>	git </a:t>
            </a:r>
            <a:r>
              <a:rPr lang="tr-TR" dirty="0" err="1"/>
              <a:t>add</a:t>
            </a:r>
            <a:r>
              <a:rPr lang="tr-TR" dirty="0"/>
              <a:t>.</a:t>
            </a:r>
          </a:p>
          <a:p>
            <a:r>
              <a:rPr lang="tr-TR" dirty="0"/>
              <a:t>	git </a:t>
            </a:r>
            <a:r>
              <a:rPr lang="tr-TR" dirty="0" err="1"/>
              <a:t>commit</a:t>
            </a:r>
            <a:r>
              <a:rPr lang="tr-TR" dirty="0"/>
              <a:t> -m "mesaj"</a:t>
            </a:r>
          </a:p>
          <a:p>
            <a:endParaRPr lang="tr-TR" dirty="0"/>
          </a:p>
          <a:p>
            <a:r>
              <a:rPr lang="tr-TR" dirty="0" err="1"/>
              <a:t>branch</a:t>
            </a:r>
            <a:r>
              <a:rPr lang="tr-TR" dirty="0"/>
              <a:t> BİRLEŞTİRME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branch</a:t>
            </a:r>
            <a:r>
              <a:rPr lang="tr-TR" dirty="0"/>
              <a:t> </a:t>
            </a:r>
            <a:r>
              <a:rPr lang="tr-TR" dirty="0" err="1"/>
              <a:t>master</a:t>
            </a:r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diff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diğer_branch</a:t>
            </a:r>
            <a:r>
              <a:rPr lang="tr-TR" dirty="0"/>
              <a:t>		// iki dal arasındaki farklılıkları gösterir.</a:t>
            </a:r>
          </a:p>
          <a:p>
            <a:pPr algn="just"/>
            <a:r>
              <a:rPr lang="tr-TR" dirty="0"/>
              <a:t>	git </a:t>
            </a:r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diğer_branch</a:t>
            </a:r>
            <a:r>
              <a:rPr lang="tr-TR" dirty="0"/>
              <a:t>		// </a:t>
            </a:r>
            <a:r>
              <a:rPr lang="tr-TR" dirty="0" err="1"/>
              <a:t>diğer_brach</a:t>
            </a:r>
            <a:r>
              <a:rPr lang="tr-TR" dirty="0"/>
              <a:t> </a:t>
            </a:r>
            <a:r>
              <a:rPr lang="tr-TR" dirty="0" err="1"/>
              <a:t>taki</a:t>
            </a:r>
            <a:r>
              <a:rPr lang="tr-TR" dirty="0"/>
              <a:t> farklılıklar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branch</a:t>
            </a:r>
            <a:r>
              <a:rPr lang="tr-TR" dirty="0"/>
              <a:t> a eklenir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9830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3AFFE64B-430E-4550-B8F5-8164AD048599}"/>
              </a:ext>
            </a:extLst>
          </p:cNvPr>
          <p:cNvSpPr txBox="1"/>
          <p:nvPr/>
        </p:nvSpPr>
        <p:spPr>
          <a:xfrm>
            <a:off x="331304" y="463826"/>
            <a:ext cx="115028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watch</a:t>
            </a:r>
            <a:r>
              <a:rPr lang="tr-TR" dirty="0"/>
              <a:t> : Projeyi takip et</a:t>
            </a:r>
          </a:p>
          <a:p>
            <a:endParaRPr lang="tr-TR" dirty="0"/>
          </a:p>
          <a:p>
            <a:r>
              <a:rPr lang="tr-TR" dirty="0"/>
              <a:t>star : Beğenme, hesaba yer imi olarak eklenir.</a:t>
            </a:r>
          </a:p>
          <a:p>
            <a:endParaRPr lang="tr-TR" dirty="0"/>
          </a:p>
          <a:p>
            <a:r>
              <a:rPr lang="tr-TR" dirty="0" err="1"/>
              <a:t>fork</a:t>
            </a:r>
            <a:r>
              <a:rPr lang="tr-TR" dirty="0"/>
              <a:t> : Proje kopyası hesaba aktarılır.</a:t>
            </a:r>
          </a:p>
          <a:p>
            <a:endParaRPr lang="tr-TR" dirty="0"/>
          </a:p>
          <a:p>
            <a:r>
              <a:rPr lang="tr-TR" dirty="0" err="1"/>
              <a:t>issues</a:t>
            </a:r>
            <a:r>
              <a:rPr lang="tr-TR" dirty="0"/>
              <a:t> : Projedeki oluşan sorunların paylaşıldığı bölümdür.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367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C3CE427-3E58-4CAA-B082-05F4B6581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14" y="427776"/>
            <a:ext cx="10900372" cy="600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23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999413EE-EE08-498C-9723-CA2CA07EAC93}"/>
              </a:ext>
            </a:extLst>
          </p:cNvPr>
          <p:cNvSpPr txBox="1"/>
          <p:nvPr/>
        </p:nvSpPr>
        <p:spPr>
          <a:xfrm>
            <a:off x="834887" y="55745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hlinkClick r:id="rId2"/>
              </a:rPr>
              <a:t>https://desktop.github.com/</a:t>
            </a:r>
            <a:endParaRPr lang="tr-TR" dirty="0"/>
          </a:p>
          <a:p>
            <a:endParaRPr lang="tr-TR" dirty="0"/>
          </a:p>
          <a:p>
            <a:r>
              <a:rPr lang="tr-TR" dirty="0"/>
              <a:t>adresinden programı indir ve kur.</a:t>
            </a:r>
          </a:p>
        </p:txBody>
      </p:sp>
    </p:spTree>
    <p:extLst>
      <p:ext uri="{BB962C8B-B14F-4D97-AF65-F5344CB8AC3E}">
        <p14:creationId xmlns:p14="http://schemas.microsoft.com/office/powerpoint/2010/main" val="2704659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86DDD89-62C8-42DB-9BE5-0BACD8F43771}"/>
              </a:ext>
            </a:extLst>
          </p:cNvPr>
          <p:cNvSpPr txBox="1"/>
          <p:nvPr/>
        </p:nvSpPr>
        <p:spPr>
          <a:xfrm>
            <a:off x="160861" y="183288"/>
            <a:ext cx="51279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KODLARIN HIZLI BİR ŞEKİLDE GITHUB A YÜKLENMESİ:</a:t>
            </a:r>
          </a:p>
          <a:p>
            <a:endParaRPr lang="tr-TR" dirty="0"/>
          </a:p>
          <a:p>
            <a:r>
              <a:rPr lang="tr-TR" dirty="0"/>
              <a:t>Open </a:t>
            </a:r>
            <a:r>
              <a:rPr lang="tr-TR" dirty="0" err="1"/>
              <a:t>Folder</a:t>
            </a:r>
            <a:endParaRPr lang="tr-TR" dirty="0"/>
          </a:p>
          <a:p>
            <a:endParaRPr lang="tr-TR" dirty="0"/>
          </a:p>
          <a:p>
            <a:r>
              <a:rPr lang="tr-TR" dirty="0"/>
              <a:t>işleminden sonra sağdaki adımları takip edin.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97E4A5F-288B-457E-A97C-02B88DF71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3" t="-48" r="38039" b="25140"/>
          <a:stretch/>
        </p:blipFill>
        <p:spPr>
          <a:xfrm>
            <a:off x="4614203" y="1540004"/>
            <a:ext cx="7577797" cy="513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37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5CAD767-4B9C-4E99-B494-2AC5A54BC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0" r="14674"/>
          <a:stretch/>
        </p:blipFill>
        <p:spPr>
          <a:xfrm>
            <a:off x="0" y="0"/>
            <a:ext cx="8070575" cy="685465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4554C0E-F59B-41CC-A618-A9456AB4EA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614" r="33805"/>
          <a:stretch/>
        </p:blipFill>
        <p:spPr>
          <a:xfrm>
            <a:off x="8707493" y="3347"/>
            <a:ext cx="3484507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92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6491D17-72C8-4030-B385-92867051C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92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89C5521-620E-4BF1-9A81-1C33BA0F2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83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347D285-E98E-46A6-8274-50043990D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F19CC0A-D5E5-4C6B-BD61-3E3EE2B563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15" r="17846" b="59594"/>
          <a:stretch/>
        </p:blipFill>
        <p:spPr>
          <a:xfrm>
            <a:off x="4923693" y="2196234"/>
            <a:ext cx="6893169" cy="27696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71313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7081DDA-4B61-4842-91BB-FBFF50327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88CF480-D097-4899-94C4-C86FA3744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67" y="302751"/>
            <a:ext cx="9431066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88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61E9FBC-0361-43E9-BCD8-B6A4EBDD84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85" t="36506"/>
          <a:stretch/>
        </p:blipFill>
        <p:spPr>
          <a:xfrm>
            <a:off x="3376246" y="1252861"/>
            <a:ext cx="5439508" cy="435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36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ACFB30C1-6C87-4182-AF21-294B9AE580A4}"/>
              </a:ext>
            </a:extLst>
          </p:cNvPr>
          <p:cNvSpPr txBox="1"/>
          <p:nvPr/>
        </p:nvSpPr>
        <p:spPr>
          <a:xfrm>
            <a:off x="207958" y="0"/>
            <a:ext cx="736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SONRADAN EKLENEN DOSYALARI VE DEĞİŞİKLİKLERİ GITHUB'A EKLEMEK İÇİN</a:t>
            </a:r>
          </a:p>
        </p:txBody>
      </p:sp>
      <p:grpSp>
        <p:nvGrpSpPr>
          <p:cNvPr id="10" name="Grup 9">
            <a:extLst>
              <a:ext uri="{FF2B5EF4-FFF2-40B4-BE49-F238E27FC236}">
                <a16:creationId xmlns:a16="http://schemas.microsoft.com/office/drawing/2014/main" id="{D9EA0370-FD98-4BFF-B908-9222DDC5BEB0}"/>
              </a:ext>
            </a:extLst>
          </p:cNvPr>
          <p:cNvGrpSpPr/>
          <p:nvPr/>
        </p:nvGrpSpPr>
        <p:grpSpPr>
          <a:xfrm>
            <a:off x="0" y="478509"/>
            <a:ext cx="12192000" cy="6281017"/>
            <a:chOff x="0" y="478509"/>
            <a:chExt cx="12192000" cy="6281017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6506F02E-E724-42F4-8D81-6A473B1DB8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846" b="29221"/>
            <a:stretch/>
          </p:blipFill>
          <p:spPr>
            <a:xfrm>
              <a:off x="0" y="478509"/>
              <a:ext cx="5992837" cy="4851681"/>
            </a:xfrm>
            <a:prstGeom prst="rect">
              <a:avLst/>
            </a:prstGeom>
          </p:spPr>
        </p:pic>
        <p:pic>
          <p:nvPicPr>
            <p:cNvPr id="7" name="Resim 6">
              <a:extLst>
                <a:ext uri="{FF2B5EF4-FFF2-40B4-BE49-F238E27FC236}">
                  <a16:creationId xmlns:a16="http://schemas.microsoft.com/office/drawing/2014/main" id="{F4C4D786-81ED-473F-8420-7AED9DA98C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" r="48731" b="29220"/>
            <a:stretch/>
          </p:blipFill>
          <p:spPr>
            <a:xfrm>
              <a:off x="5941256" y="478509"/>
              <a:ext cx="6250744" cy="4851681"/>
            </a:xfrm>
            <a:prstGeom prst="rect">
              <a:avLst/>
            </a:prstGeom>
          </p:spPr>
        </p:pic>
        <p:pic>
          <p:nvPicPr>
            <p:cNvPr id="9" name="Resim 8">
              <a:extLst>
                <a:ext uri="{FF2B5EF4-FFF2-40B4-BE49-F238E27FC236}">
                  <a16:creationId xmlns:a16="http://schemas.microsoft.com/office/drawing/2014/main" id="{8D8D7405-73D7-499B-9FB5-0DF35D9879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3606"/>
            <a:stretch/>
          </p:blipFill>
          <p:spPr>
            <a:xfrm>
              <a:off x="0" y="5635784"/>
              <a:ext cx="12192000" cy="1123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7375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8F71C7D-987F-49BE-B570-3B96F90CAC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000" b="30812"/>
          <a:stretch/>
        </p:blipFill>
        <p:spPr>
          <a:xfrm>
            <a:off x="0" y="1673"/>
            <a:ext cx="5486400" cy="474260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5E36C5A-0B55-4D52-B204-EAC52A05B2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5" t="37868" r="27935" b="7419"/>
          <a:stretch/>
        </p:blipFill>
        <p:spPr>
          <a:xfrm>
            <a:off x="3962400" y="3105963"/>
            <a:ext cx="8229600" cy="3750364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90BB9E0A-9787-4167-B15D-C662C4A55DD1}"/>
              </a:ext>
            </a:extLst>
          </p:cNvPr>
          <p:cNvSpPr txBox="1"/>
          <p:nvPr/>
        </p:nvSpPr>
        <p:spPr>
          <a:xfrm>
            <a:off x="6645072" y="3273287"/>
            <a:ext cx="2194127" cy="7694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sz="4400" dirty="0"/>
              <a:t>ve sonuç</a:t>
            </a:r>
          </a:p>
        </p:txBody>
      </p:sp>
    </p:spTree>
    <p:extLst>
      <p:ext uri="{BB962C8B-B14F-4D97-AF65-F5344CB8AC3E}">
        <p14:creationId xmlns:p14="http://schemas.microsoft.com/office/powerpoint/2010/main" val="312838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9BE53955-EAC5-4A68-A225-446D92B962B9}"/>
              </a:ext>
            </a:extLst>
          </p:cNvPr>
          <p:cNvSpPr txBox="1"/>
          <p:nvPr/>
        </p:nvSpPr>
        <p:spPr>
          <a:xfrm>
            <a:off x="265043" y="384313"/>
            <a:ext cx="115161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git KONTROL</a:t>
            </a:r>
          </a:p>
          <a:p>
            <a:endParaRPr lang="tr-TR" dirty="0"/>
          </a:p>
          <a:p>
            <a:r>
              <a:rPr lang="tr-TR" dirty="0"/>
              <a:t>	git –</a:t>
            </a:r>
            <a:r>
              <a:rPr lang="tr-TR" dirty="0" err="1"/>
              <a:t>version</a:t>
            </a:r>
            <a:endParaRPr lang="tr-TR" dirty="0"/>
          </a:p>
          <a:p>
            <a:endParaRPr lang="tr-TR" dirty="0"/>
          </a:p>
          <a:p>
            <a:r>
              <a:rPr lang="tr-TR" dirty="0"/>
              <a:t>git KULLANIMA HAZIR HALE GETİRME – YAPILANDIRMA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config</a:t>
            </a:r>
            <a:r>
              <a:rPr lang="tr-TR" dirty="0"/>
              <a:t> --global user.name "Celal AKSU"</a:t>
            </a:r>
          </a:p>
          <a:p>
            <a:r>
              <a:rPr lang="tr-TR" dirty="0"/>
              <a:t>	git </a:t>
            </a:r>
            <a:r>
              <a:rPr lang="tr-TR" dirty="0" err="1"/>
              <a:t>config</a:t>
            </a:r>
            <a:r>
              <a:rPr lang="tr-TR" dirty="0"/>
              <a:t> --global </a:t>
            </a:r>
            <a:r>
              <a:rPr lang="tr-TR" dirty="0" err="1"/>
              <a:t>user.email</a:t>
            </a:r>
            <a:r>
              <a:rPr lang="tr-TR" dirty="0"/>
              <a:t> "celalaksu@gmail.com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BİLGİLER KONTROL ETME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cofig</a:t>
            </a:r>
            <a:r>
              <a:rPr lang="tr-TR" dirty="0"/>
              <a:t> --global user.name		Çıktı : Celal AKSU</a:t>
            </a:r>
          </a:p>
          <a:p>
            <a:endParaRPr lang="tr-TR" dirty="0"/>
          </a:p>
          <a:p>
            <a:r>
              <a:rPr lang="tr-TR" dirty="0"/>
              <a:t> </a:t>
            </a:r>
          </a:p>
          <a:p>
            <a:r>
              <a:rPr lang="tr-T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79343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EE5FF412-1F00-4006-B51B-F09747C14865}"/>
              </a:ext>
            </a:extLst>
          </p:cNvPr>
          <p:cNvSpPr txBox="1"/>
          <p:nvPr/>
        </p:nvSpPr>
        <p:spPr>
          <a:xfrm>
            <a:off x="304800" y="477078"/>
            <a:ext cx="116751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sz="2800" dirty="0"/>
              <a:t>Kurulu olan Python programından ayrı çalışan ortamdır.</a:t>
            </a:r>
          </a:p>
          <a:p>
            <a:endParaRPr lang="tr-TR" sz="2800" dirty="0"/>
          </a:p>
          <a:p>
            <a:pPr marL="285750" indent="-285750">
              <a:buFontTx/>
              <a:buChar char="-"/>
            </a:pPr>
            <a:r>
              <a:rPr lang="tr-TR" sz="2800" dirty="0"/>
              <a:t>Sadece projede kullanılacak paketleri proje içerisinde barındırmak ve bu paketlerle projeyi </a:t>
            </a:r>
            <a:r>
              <a:rPr lang="tr-TR" sz="2800" dirty="0" err="1"/>
              <a:t>deploy</a:t>
            </a:r>
            <a:r>
              <a:rPr lang="tr-TR" sz="2800" dirty="0"/>
              <a:t> etmek için kullanılır.</a:t>
            </a:r>
          </a:p>
          <a:p>
            <a:endParaRPr lang="tr-TR" sz="2800" dirty="0"/>
          </a:p>
          <a:p>
            <a:pPr marL="285750" indent="-285750">
              <a:buFontTx/>
              <a:buChar char="-"/>
            </a:pPr>
            <a:r>
              <a:rPr lang="tr-TR" sz="2800" dirty="0"/>
              <a:t>Projeleri birbirinden ayırmak kolay olur. Her projeye kendine ait paketler yüklenmiş olur.</a:t>
            </a:r>
          </a:p>
          <a:p>
            <a:pPr marL="285750" indent="-285750">
              <a:buFontTx/>
              <a:buChar char="-"/>
            </a:pPr>
            <a:endParaRPr lang="tr-TR" sz="2800" dirty="0"/>
          </a:p>
          <a:p>
            <a:pPr marL="285750" indent="-285750">
              <a:buFontTx/>
              <a:buChar char="-"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972415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537D91-80F9-463D-A559-55CA386AF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858" y="425011"/>
            <a:ext cx="9428151" cy="54911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2400" dirty="0">
                <a:solidFill>
                  <a:srgbClr val="008000"/>
                </a:solidFill>
                <a:latin typeface="Menlo"/>
              </a:rPr>
              <a:t>KURULUM İÇİN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24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Menlo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tr-TR" altLang="tr-TR" sz="2400" dirty="0">
                <a:solidFill>
                  <a:srgbClr val="008000"/>
                </a:solidFill>
                <a:latin typeface="Menlo"/>
              </a:rPr>
              <a:t>Önce proje klasörünü açınız.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Sonrasında terminalden aşağıdaki komutları giriniz.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tr-TR" altLang="tr-TR" sz="2400" dirty="0">
                <a:solidFill>
                  <a:srgbClr val="008000"/>
                </a:solidFill>
                <a:latin typeface="Menlo"/>
              </a:rPr>
              <a:t>.</a:t>
            </a:r>
            <a:r>
              <a:rPr lang="tr-TR" altLang="tr-TR" sz="2400" dirty="0" err="1">
                <a:solidFill>
                  <a:srgbClr val="008000"/>
                </a:solidFill>
                <a:latin typeface="Menlo"/>
              </a:rPr>
              <a:t>venv</a:t>
            </a:r>
            <a:r>
              <a:rPr lang="tr-TR" altLang="tr-TR" sz="2400" dirty="0">
                <a:solidFill>
                  <a:srgbClr val="008000"/>
                </a:solidFill>
                <a:latin typeface="Menlo"/>
              </a:rPr>
              <a:t> kısmında kendi proje adınızı verebilirsiniz.</a:t>
            </a:r>
            <a:endParaRPr kumimoji="0" lang="tr-TR" altLang="tr-TR" sz="24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24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# macOS/Linux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#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You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may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need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to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run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sudo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apt-get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install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 python3-venv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first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python3 -m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venv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.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venv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2400" dirty="0">
              <a:solidFill>
                <a:srgbClr val="33333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24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# Windows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#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You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 can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also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use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py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 -3 -m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venv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 .</a:t>
            </a:r>
            <a:r>
              <a:rPr lang="tr-TR" altLang="tr-TR" sz="2400" dirty="0" err="1">
                <a:solidFill>
                  <a:srgbClr val="008000"/>
                </a:solidFill>
                <a:latin typeface="Menlo"/>
              </a:rPr>
              <a:t>venv_adi</a:t>
            </a:r>
            <a:endParaRPr kumimoji="0" lang="tr-TR" altLang="tr-TR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python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-m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venv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.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venv_adi</a:t>
            </a:r>
            <a:endParaRPr kumimoji="0" lang="tr-TR" altLang="tr-T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747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8A7F4671-9C58-4FF3-9FD6-15685C2F1D6E}"/>
              </a:ext>
            </a:extLst>
          </p:cNvPr>
          <p:cNvSpPr txBox="1"/>
          <p:nvPr/>
        </p:nvSpPr>
        <p:spPr>
          <a:xfrm>
            <a:off x="437322" y="569843"/>
            <a:ext cx="114896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tr-TR" dirty="0">
                <a:sym typeface="Wingdings" panose="05000000000000000000" pitchFamily="2" charset="2"/>
              </a:rPr>
              <a:t>View - </a:t>
            </a:r>
            <a:r>
              <a:rPr lang="tr-TR" dirty="0" err="1">
                <a:sym typeface="Wingdings" panose="05000000000000000000" pitchFamily="2" charset="2"/>
              </a:rPr>
              <a:t>Command</a:t>
            </a:r>
            <a:r>
              <a:rPr lang="tr-TR" dirty="0">
                <a:sym typeface="Wingdings" panose="05000000000000000000" pitchFamily="2" charset="2"/>
              </a:rPr>
              <a:t> Palette.. ( </a:t>
            </a:r>
            <a:r>
              <a:rPr lang="tr-TR" dirty="0" err="1">
                <a:sym typeface="Wingdings" panose="05000000000000000000" pitchFamily="2" charset="2"/>
              </a:rPr>
              <a:t>Ctrl</a:t>
            </a:r>
            <a:r>
              <a:rPr lang="tr-TR" dirty="0">
                <a:sym typeface="Wingdings" panose="05000000000000000000" pitchFamily="2" charset="2"/>
              </a:rPr>
              <a:t> + </a:t>
            </a:r>
            <a:r>
              <a:rPr lang="tr-TR" dirty="0" err="1">
                <a:sym typeface="Wingdings" panose="05000000000000000000" pitchFamily="2" charset="2"/>
              </a:rPr>
              <a:t>Shift</a:t>
            </a:r>
            <a:r>
              <a:rPr lang="tr-TR" dirty="0">
                <a:sym typeface="Wingdings" panose="05000000000000000000" pitchFamily="2" charset="2"/>
              </a:rPr>
              <a:t> + P )</a:t>
            </a:r>
          </a:p>
          <a:p>
            <a:r>
              <a:rPr lang="tr-TR" dirty="0">
                <a:sym typeface="Wingdings" panose="05000000000000000000" pitchFamily="2" charset="2"/>
              </a:rPr>
              <a:t>den</a:t>
            </a:r>
          </a:p>
          <a:p>
            <a:endParaRPr lang="tr-T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tr-TR" dirty="0">
                <a:sym typeface="Wingdings" panose="05000000000000000000" pitchFamily="2" charset="2"/>
              </a:rPr>
              <a:t>Python : Select Interpreter</a:t>
            </a:r>
          </a:p>
          <a:p>
            <a:r>
              <a:rPr lang="tr-TR" dirty="0">
                <a:sym typeface="Wingdings" panose="05000000000000000000" pitchFamily="2" charset="2"/>
              </a:rPr>
              <a:t>komutunu seçtiğinizde, oluşturulan </a:t>
            </a:r>
            <a:r>
              <a:rPr lang="tr-TR" dirty="0" err="1">
                <a:sym typeface="Wingdings" panose="05000000000000000000" pitchFamily="2" charset="2"/>
              </a:rPr>
              <a:t>venv</a:t>
            </a:r>
            <a:r>
              <a:rPr lang="tr-TR" dirty="0">
                <a:sym typeface="Wingdings" panose="05000000000000000000" pitchFamily="2" charset="2"/>
              </a:rPr>
              <a:t> otomatik seçilir. Listeleneneler içinden seçebilirsiniz.</a:t>
            </a:r>
          </a:p>
          <a:p>
            <a:endParaRPr lang="tr-TR" dirty="0">
              <a:sym typeface="Wingdings" panose="05000000000000000000" pitchFamily="2" charset="2"/>
            </a:endParaRPr>
          </a:p>
          <a:p>
            <a:endParaRPr lang="tr-TR" dirty="0">
              <a:sym typeface="Wingdings" panose="05000000000000000000" pitchFamily="2" charset="2"/>
            </a:endParaRPr>
          </a:p>
          <a:p>
            <a:endParaRPr lang="tr-TR" dirty="0">
              <a:sym typeface="Wingdings" panose="05000000000000000000" pitchFamily="2" charset="2"/>
            </a:endParaRPr>
          </a:p>
          <a:p>
            <a:endParaRPr lang="tr-TR" dirty="0">
              <a:sym typeface="Wingdings" panose="05000000000000000000" pitchFamily="2" charset="2"/>
            </a:endParaRPr>
          </a:p>
          <a:p>
            <a:endParaRPr lang="tr-TR" dirty="0">
              <a:sym typeface="Wingdings" panose="05000000000000000000" pitchFamily="2" charset="2"/>
            </a:endParaRPr>
          </a:p>
          <a:p>
            <a:endParaRPr lang="tr-TR" dirty="0">
              <a:sym typeface="Wingdings" panose="05000000000000000000" pitchFamily="2" charset="2"/>
            </a:endParaRPr>
          </a:p>
          <a:p>
            <a:endParaRPr lang="tr-TR" dirty="0">
              <a:sym typeface="Wingdings" panose="05000000000000000000" pitchFamily="2" charset="2"/>
            </a:endParaRPr>
          </a:p>
          <a:p>
            <a:endParaRPr lang="tr-TR" dirty="0">
              <a:sym typeface="Wingdings" panose="05000000000000000000" pitchFamily="2" charset="2"/>
            </a:endParaRPr>
          </a:p>
          <a:p>
            <a:endParaRPr lang="tr-TR" dirty="0">
              <a:sym typeface="Wingdings" panose="05000000000000000000" pitchFamily="2" charset="2"/>
            </a:endParaRPr>
          </a:p>
          <a:p>
            <a:endParaRPr lang="tr-TR" dirty="0">
              <a:sym typeface="Wingdings" panose="05000000000000000000" pitchFamily="2" charset="2"/>
            </a:endParaRPr>
          </a:p>
          <a:p>
            <a:endParaRPr lang="tr-TR" dirty="0">
              <a:sym typeface="Wingdings" panose="05000000000000000000" pitchFamily="2" charset="2"/>
            </a:endParaRPr>
          </a:p>
          <a:p>
            <a:r>
              <a:rPr lang="tr-TR" dirty="0">
                <a:sym typeface="Wingdings" panose="05000000000000000000" pitchFamily="2" charset="2"/>
              </a:rPr>
              <a:t> Alt sol kısımda seçilen </a:t>
            </a:r>
            <a:r>
              <a:rPr lang="tr-TR" dirty="0" err="1">
                <a:sym typeface="Wingdings" panose="05000000000000000000" pitchFamily="2" charset="2"/>
              </a:rPr>
              <a:t>interpreter</a:t>
            </a:r>
            <a:r>
              <a:rPr lang="tr-TR" dirty="0">
                <a:sym typeface="Wingdings" panose="05000000000000000000" pitchFamily="2" charset="2"/>
              </a:rPr>
              <a:t> gözükür. Ve sağdaki gibi bir .</a:t>
            </a:r>
            <a:r>
              <a:rPr lang="tr-TR" dirty="0" err="1">
                <a:sym typeface="Wingdings" panose="05000000000000000000" pitchFamily="2" charset="2"/>
              </a:rPr>
              <a:t>vscode</a:t>
            </a:r>
            <a:r>
              <a:rPr lang="tr-TR" dirty="0">
                <a:sym typeface="Wingdings" panose="05000000000000000000" pitchFamily="2" charset="2"/>
              </a:rPr>
              <a:t> klasörü de oluşur.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92C6CA0-00E9-42F0-AD36-4D0481A6AD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196" b="59425"/>
          <a:stretch/>
        </p:blipFill>
        <p:spPr>
          <a:xfrm>
            <a:off x="1073426" y="2047171"/>
            <a:ext cx="8998226" cy="278128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04B9968-0F0E-4066-ACA3-AD8AF84E19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975" r="74565"/>
          <a:stretch/>
        </p:blipFill>
        <p:spPr>
          <a:xfrm>
            <a:off x="1073426" y="5412935"/>
            <a:ext cx="3101009" cy="89284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EAC98D8-7E55-42E7-BB71-9466BF26AA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0961" b="76218"/>
          <a:stretch/>
        </p:blipFill>
        <p:spPr>
          <a:xfrm>
            <a:off x="9045526" y="5044269"/>
            <a:ext cx="2321169" cy="163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6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6C862CFB-96AE-4404-B4D3-EDD35985DFB0}"/>
              </a:ext>
            </a:extLst>
          </p:cNvPr>
          <p:cNvSpPr txBox="1"/>
          <p:nvPr/>
        </p:nvSpPr>
        <p:spPr>
          <a:xfrm>
            <a:off x="212035" y="516835"/>
            <a:ext cx="116221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PROJE PAKETLERİNİN KURULMASI :</a:t>
            </a:r>
          </a:p>
          <a:p>
            <a:endParaRPr lang="tr-TR" dirty="0"/>
          </a:p>
          <a:p>
            <a:r>
              <a:rPr lang="tr-TR" dirty="0"/>
              <a:t>-- Proje için gerekli olan paketleri sadece bu projede geçerli olacak şekilde kurmamız gerekir.</a:t>
            </a:r>
          </a:p>
          <a:p>
            <a:endParaRPr lang="tr-TR" dirty="0"/>
          </a:p>
          <a:p>
            <a:r>
              <a:rPr lang="tr-TR" dirty="0"/>
              <a:t>	.\</a:t>
            </a:r>
            <a:r>
              <a:rPr lang="tr-TR" b="1" dirty="0"/>
              <a:t>.projem\</a:t>
            </a:r>
            <a:r>
              <a:rPr lang="tr-TR" b="1" dirty="0" err="1"/>
              <a:t>Scripts</a:t>
            </a:r>
            <a:r>
              <a:rPr lang="tr-TR" b="1" dirty="0"/>
              <a:t>\</a:t>
            </a:r>
            <a:r>
              <a:rPr lang="tr-TR" b="1" dirty="0" err="1"/>
              <a:t>activate</a:t>
            </a:r>
            <a:r>
              <a:rPr lang="tr-TR" b="1" dirty="0"/>
              <a:t>		( Linux'ta .\.projem\bin\</a:t>
            </a:r>
            <a:r>
              <a:rPr lang="tr-TR" b="1" dirty="0" err="1"/>
              <a:t>activate</a:t>
            </a:r>
            <a:r>
              <a:rPr lang="tr-TR" b="1" dirty="0"/>
              <a:t> )	</a:t>
            </a:r>
          </a:p>
          <a:p>
            <a:endParaRPr lang="tr-TR" b="1" dirty="0"/>
          </a:p>
          <a:p>
            <a:r>
              <a:rPr lang="tr-TR" dirty="0"/>
              <a:t>komutunu terminalden girmek gerekir. Ve sonuç aşağıdaki gibi olur.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b="1" dirty="0"/>
          </a:p>
          <a:p>
            <a:r>
              <a:rPr lang="tr-TR" dirty="0"/>
              <a:t>-- Artık kurulan paketler proje içine kurulacaktır.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b="1" dirty="0"/>
              <a:t>-- </a:t>
            </a:r>
            <a:r>
              <a:rPr lang="tr-TR" b="1" dirty="0" err="1"/>
              <a:t>deactivate</a:t>
            </a:r>
            <a:r>
              <a:rPr lang="tr-TR" dirty="0"/>
              <a:t> komutu ile de işlem geri alınır.</a:t>
            </a:r>
            <a:endParaRPr lang="tr-TR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E79AAFD-1609-45B1-8A61-B7B25D7C2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19" r="34577"/>
          <a:stretch/>
        </p:blipFill>
        <p:spPr>
          <a:xfrm>
            <a:off x="2034922" y="2672861"/>
            <a:ext cx="7976382" cy="108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62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C85108CE-5930-4246-BEFF-5C832E4D5F5E}"/>
              </a:ext>
            </a:extLst>
          </p:cNvPr>
          <p:cNvSpPr txBox="1"/>
          <p:nvPr/>
        </p:nvSpPr>
        <p:spPr>
          <a:xfrm>
            <a:off x="265043" y="450574"/>
            <a:ext cx="117149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PROJENİN DAĞITILMASI :</a:t>
            </a:r>
          </a:p>
          <a:p>
            <a:endParaRPr lang="tr-TR" b="1" dirty="0"/>
          </a:p>
          <a:p>
            <a:r>
              <a:rPr lang="tr-TR" dirty="0"/>
              <a:t>	-- Proje tamamlandığında, projeyi başka bilgisayarlara dağıtmak etmek için </a:t>
            </a:r>
          </a:p>
          <a:p>
            <a:r>
              <a:rPr lang="tr-TR" dirty="0"/>
              <a:t>		</a:t>
            </a:r>
            <a:r>
              <a:rPr lang="tr-TR" b="1" dirty="0"/>
              <a:t>requirements.txt </a:t>
            </a:r>
          </a:p>
          <a:p>
            <a:r>
              <a:rPr lang="tr-TR" dirty="0"/>
              <a:t>	adında bir dosya oluşturulur. Bu dosyaya projenin çalışması için gerekli paketler eklenir.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	</a:t>
            </a:r>
            <a:r>
              <a:rPr lang="tr-TR" dirty="0" err="1"/>
              <a:t>Oluşrumak</a:t>
            </a:r>
            <a:r>
              <a:rPr lang="tr-TR" dirty="0"/>
              <a:t> için </a:t>
            </a:r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tr-TR" b="1" dirty="0" err="1">
                <a:sym typeface="Wingdings" panose="05000000000000000000" pitchFamily="2" charset="2"/>
              </a:rPr>
              <a:t>pip</a:t>
            </a:r>
            <a:r>
              <a:rPr lang="tr-TR" b="1" dirty="0">
                <a:sym typeface="Wingdings" panose="05000000000000000000" pitchFamily="2" charset="2"/>
              </a:rPr>
              <a:t> </a:t>
            </a:r>
            <a:r>
              <a:rPr lang="tr-TR" b="1" dirty="0" err="1">
                <a:sym typeface="Wingdings" panose="05000000000000000000" pitchFamily="2" charset="2"/>
              </a:rPr>
              <a:t>freeze</a:t>
            </a:r>
            <a:r>
              <a:rPr lang="tr-TR" b="1" dirty="0">
                <a:sym typeface="Wingdings" panose="05000000000000000000" pitchFamily="2" charset="2"/>
              </a:rPr>
              <a:t> &gt; requirements.txt </a:t>
            </a:r>
            <a:r>
              <a:rPr lang="tr-TR" dirty="0">
                <a:sym typeface="Wingdings" panose="05000000000000000000" pitchFamily="2" charset="2"/>
              </a:rPr>
              <a:t>ya da </a:t>
            </a:r>
            <a:r>
              <a:rPr lang="tr-TR" b="1" dirty="0">
                <a:sym typeface="Wingdings" panose="05000000000000000000" pitchFamily="2" charset="2"/>
              </a:rPr>
              <a:t>pip3</a:t>
            </a:r>
            <a:r>
              <a:rPr lang="tr-TR" dirty="0">
                <a:sym typeface="Wingdings" panose="05000000000000000000" pitchFamily="2" charset="2"/>
              </a:rPr>
              <a:t> ..... ile</a:t>
            </a:r>
          </a:p>
          <a:p>
            <a:endParaRPr lang="tr-TR" dirty="0">
              <a:sym typeface="Wingdings" panose="05000000000000000000" pitchFamily="2" charset="2"/>
            </a:endParaRPr>
          </a:p>
          <a:p>
            <a:r>
              <a:rPr lang="tr-TR" dirty="0">
                <a:sym typeface="Wingdings" panose="05000000000000000000" pitchFamily="2" charset="2"/>
              </a:rPr>
              <a:t>	-- Projeyi çalıştırmak isteyen diğer geliştiricilerde;</a:t>
            </a:r>
          </a:p>
          <a:p>
            <a:r>
              <a:rPr lang="tr-TR" dirty="0">
                <a:sym typeface="Wingdings" panose="05000000000000000000" pitchFamily="2" charset="2"/>
              </a:rPr>
              <a:t>		</a:t>
            </a:r>
            <a:r>
              <a:rPr lang="tr-TR" b="1" dirty="0" err="1">
                <a:sym typeface="Wingdings" panose="05000000000000000000" pitchFamily="2" charset="2"/>
              </a:rPr>
              <a:t>pip</a:t>
            </a:r>
            <a:r>
              <a:rPr lang="tr-TR" b="1" dirty="0">
                <a:sym typeface="Wingdings" panose="05000000000000000000" pitchFamily="2" charset="2"/>
              </a:rPr>
              <a:t> </a:t>
            </a:r>
            <a:r>
              <a:rPr lang="tr-TR" b="1" dirty="0" err="1">
                <a:sym typeface="Wingdings" panose="05000000000000000000" pitchFamily="2" charset="2"/>
              </a:rPr>
              <a:t>install</a:t>
            </a:r>
            <a:r>
              <a:rPr lang="tr-TR" b="1" dirty="0">
                <a:sym typeface="Wingdings" panose="05000000000000000000" pitchFamily="2" charset="2"/>
              </a:rPr>
              <a:t> -r requirements.txt	</a:t>
            </a:r>
            <a:r>
              <a:rPr lang="tr-TR" dirty="0">
                <a:sym typeface="Wingdings" panose="05000000000000000000" pitchFamily="2" charset="2"/>
              </a:rPr>
              <a:t>komutu ile gerekli olan paketleri toplu olarak yüklerler.</a:t>
            </a:r>
          </a:p>
          <a:p>
            <a:endParaRPr lang="tr-TR" b="1" dirty="0">
              <a:sym typeface="Wingdings" panose="05000000000000000000" pitchFamily="2" charset="2"/>
            </a:endParaRPr>
          </a:p>
          <a:p>
            <a:endParaRPr lang="tr-TR" b="1" dirty="0">
              <a:sym typeface="Wingdings" panose="05000000000000000000" pitchFamily="2" charset="2"/>
            </a:endParaRPr>
          </a:p>
          <a:p>
            <a:r>
              <a:rPr lang="tr-TR" b="1" dirty="0">
                <a:sym typeface="Wingdings" panose="05000000000000000000" pitchFamily="2" charset="2"/>
              </a:rPr>
              <a:t>	</a:t>
            </a:r>
            <a:r>
              <a:rPr lang="tr-TR" dirty="0">
                <a:sym typeface="Wingdings" panose="05000000000000000000" pitchFamily="2" charset="2"/>
              </a:rPr>
              <a:t>-- Örnekte sadece </a:t>
            </a:r>
            <a:r>
              <a:rPr lang="tr-TR" dirty="0" err="1">
                <a:sym typeface="Wingdings" panose="05000000000000000000" pitchFamily="2" charset="2"/>
              </a:rPr>
              <a:t>numpy</a:t>
            </a:r>
            <a:r>
              <a:rPr lang="tr-TR" dirty="0">
                <a:sym typeface="Wingdings" panose="05000000000000000000" pitchFamily="2" charset="2"/>
              </a:rPr>
              <a:t> paketi kurulduğu için o gözükmektedir.</a:t>
            </a:r>
          </a:p>
          <a:p>
            <a:r>
              <a:rPr lang="tr-TR" b="1" dirty="0">
                <a:sym typeface="Wingdings" panose="05000000000000000000" pitchFamily="2" charset="2"/>
              </a:rPr>
              <a:t>	   </a:t>
            </a:r>
            <a:r>
              <a:rPr lang="tr-TR" dirty="0">
                <a:sym typeface="Wingdings" panose="05000000000000000000" pitchFamily="2" charset="2"/>
              </a:rPr>
              <a:t>Global </a:t>
            </a:r>
            <a:r>
              <a:rPr lang="tr-TR" dirty="0" err="1">
                <a:sym typeface="Wingdings" panose="05000000000000000000" pitchFamily="2" charset="2"/>
              </a:rPr>
              <a:t>Python'da</a:t>
            </a:r>
            <a:r>
              <a:rPr lang="tr-TR" dirty="0">
                <a:sym typeface="Wingdings" panose="05000000000000000000" pitchFamily="2" charset="2"/>
              </a:rPr>
              <a:t> kurulu paketler eklenmemektedir.</a:t>
            </a:r>
          </a:p>
          <a:p>
            <a:endParaRPr lang="tr-TR" b="1" dirty="0">
              <a:sym typeface="Wingdings" panose="05000000000000000000" pitchFamily="2" charset="2"/>
            </a:endParaRPr>
          </a:p>
          <a:p>
            <a:endParaRPr lang="tr-TR" b="1" dirty="0">
              <a:sym typeface="Wingdings" panose="05000000000000000000" pitchFamily="2" charset="2"/>
            </a:endParaRPr>
          </a:p>
          <a:p>
            <a:endParaRPr lang="tr-TR" b="1" dirty="0">
              <a:sym typeface="Wingdings" panose="05000000000000000000" pitchFamily="2" charset="2"/>
            </a:endParaRPr>
          </a:p>
          <a:p>
            <a:r>
              <a:rPr lang="tr-TR" b="1" dirty="0">
                <a:sym typeface="Wingdings" panose="05000000000000000000" pitchFamily="2" charset="2"/>
              </a:rPr>
              <a:t> Bu </a:t>
            </a:r>
            <a:r>
              <a:rPr lang="tr-TR" b="1">
                <a:sym typeface="Wingdings" panose="05000000000000000000" pitchFamily="2" charset="2"/>
              </a:rPr>
              <a:t>işlemden önce </a:t>
            </a:r>
            <a:r>
              <a:rPr lang="tr-TR" b="1" dirty="0" err="1">
                <a:sym typeface="Wingdings" panose="05000000000000000000" pitchFamily="2" charset="2"/>
              </a:rPr>
              <a:t>activate</a:t>
            </a:r>
            <a:r>
              <a:rPr lang="tr-TR" b="1" dirty="0">
                <a:sym typeface="Wingdings" panose="05000000000000000000" pitchFamily="2" charset="2"/>
              </a:rPr>
              <a:t> işleminin yapılması gerekir.</a:t>
            </a:r>
            <a:endParaRPr lang="tr-TR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A3DBD0D-CF1E-4191-A92B-A7797B92C8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923" b="67598"/>
          <a:stretch/>
        </p:blipFill>
        <p:spPr>
          <a:xfrm>
            <a:off x="6240347" y="4186404"/>
            <a:ext cx="5739618" cy="222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2A06EC1B-1420-4E20-8116-AC1BBEA7CB49}"/>
              </a:ext>
            </a:extLst>
          </p:cNvPr>
          <p:cNvSpPr txBox="1"/>
          <p:nvPr/>
        </p:nvSpPr>
        <p:spPr>
          <a:xfrm>
            <a:off x="304800" y="410817"/>
            <a:ext cx="116486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git PROJESİ OLUŞTURMA VEYA BİR PROJEDE git AKTİFLEŞTİRME</a:t>
            </a:r>
          </a:p>
          <a:p>
            <a:endParaRPr lang="tr-TR" dirty="0"/>
          </a:p>
          <a:p>
            <a:r>
              <a:rPr lang="tr-TR" dirty="0"/>
              <a:t>	Proje klasöründe; Masaüstünde "</a:t>
            </a:r>
            <a:r>
              <a:rPr lang="tr-TR" dirty="0" err="1"/>
              <a:t>gitdeneme</a:t>
            </a:r>
            <a:r>
              <a:rPr lang="tr-TR" dirty="0"/>
              <a:t>" adında bir klasör oluştur.</a:t>
            </a:r>
          </a:p>
          <a:p>
            <a:r>
              <a:rPr lang="tr-TR" dirty="0"/>
              <a:t>		</a:t>
            </a:r>
          </a:p>
          <a:p>
            <a:r>
              <a:rPr lang="tr-TR" dirty="0"/>
              <a:t>		git </a:t>
            </a:r>
            <a:r>
              <a:rPr lang="tr-TR" dirty="0" err="1"/>
              <a:t>init</a:t>
            </a:r>
            <a:endParaRPr lang="tr-TR" dirty="0"/>
          </a:p>
          <a:p>
            <a:endParaRPr lang="tr-TR" dirty="0"/>
          </a:p>
          <a:p>
            <a:r>
              <a:rPr lang="tr-TR" dirty="0"/>
              <a:t>	Kontrol etmek için; Yeni oluşturulan git dosyalarını gösterir.</a:t>
            </a:r>
          </a:p>
          <a:p>
            <a:endParaRPr lang="tr-TR" dirty="0"/>
          </a:p>
          <a:p>
            <a:r>
              <a:rPr lang="tr-TR" dirty="0"/>
              <a:t>		</a:t>
            </a:r>
            <a:r>
              <a:rPr lang="tr-TR" dirty="0" err="1"/>
              <a:t>dir</a:t>
            </a:r>
            <a:r>
              <a:rPr lang="tr-TR" dirty="0"/>
              <a:t>/a</a:t>
            </a:r>
          </a:p>
          <a:p>
            <a:endParaRPr lang="tr-TR" dirty="0"/>
          </a:p>
          <a:p>
            <a:r>
              <a:rPr lang="tr-TR" dirty="0"/>
              <a:t>oluşan gizli dosya ve klasörleri listeler.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832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D1786533-A2DD-454F-87EB-C992242DB2FB}"/>
              </a:ext>
            </a:extLst>
          </p:cNvPr>
          <p:cNvSpPr txBox="1"/>
          <p:nvPr/>
        </p:nvSpPr>
        <p:spPr>
          <a:xfrm>
            <a:off x="265043" y="424070"/>
            <a:ext cx="115293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git DURUMUNU KONTROL ETME: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status</a:t>
            </a:r>
            <a:r>
              <a:rPr lang="tr-TR" dirty="0"/>
              <a:t> </a:t>
            </a:r>
          </a:p>
          <a:p>
            <a:endParaRPr lang="tr-TR" dirty="0"/>
          </a:p>
          <a:p>
            <a:r>
              <a:rPr lang="tr-TR" dirty="0"/>
              <a:t>Çıktı :</a:t>
            </a:r>
          </a:p>
          <a:p>
            <a:r>
              <a:rPr lang="tr-TR" dirty="0"/>
              <a:t>	On </a:t>
            </a:r>
            <a:r>
              <a:rPr lang="tr-TR" dirty="0" err="1"/>
              <a:t>branch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		// "</a:t>
            </a:r>
            <a:r>
              <a:rPr lang="tr-TR" dirty="0" err="1"/>
              <a:t>master</a:t>
            </a:r>
            <a:r>
              <a:rPr lang="tr-TR" dirty="0"/>
              <a:t>" ana daldır. Birden fazla dal olabilir.</a:t>
            </a:r>
          </a:p>
          <a:p>
            <a:endParaRPr lang="tr-TR" dirty="0"/>
          </a:p>
          <a:p>
            <a:r>
              <a:rPr lang="tr-TR" dirty="0"/>
              <a:t>	No </a:t>
            </a:r>
            <a:r>
              <a:rPr lang="tr-TR" dirty="0" err="1"/>
              <a:t>commits</a:t>
            </a:r>
            <a:r>
              <a:rPr lang="tr-TR" dirty="0"/>
              <a:t> yet		//  Henüz takip edilen git deposuna eklenen dosya yok.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nothing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commit</a:t>
            </a:r>
            <a:r>
              <a:rPr lang="tr-TR" dirty="0"/>
              <a:t> (.....)	// git deposuna eklenecek dosya yok.	</a:t>
            </a:r>
          </a:p>
          <a:p>
            <a:endParaRPr lang="tr-TR" dirty="0"/>
          </a:p>
          <a:p>
            <a:r>
              <a:rPr lang="tr-TR" dirty="0"/>
              <a:t>metin1.txt, metin2.txt, dizin1/metin3.txt dosyaları ve klasörü oluştur.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status</a:t>
            </a:r>
            <a:endParaRPr lang="tr-TR" dirty="0"/>
          </a:p>
          <a:p>
            <a:endParaRPr lang="tr-TR" dirty="0"/>
          </a:p>
          <a:p>
            <a:r>
              <a:rPr lang="tr-TR" dirty="0"/>
              <a:t>Çıktı :</a:t>
            </a:r>
          </a:p>
          <a:p>
            <a:r>
              <a:rPr lang="tr-TR" dirty="0"/>
              <a:t>	</a:t>
            </a:r>
            <a:r>
              <a:rPr lang="tr-TR" dirty="0" err="1"/>
              <a:t>untracked</a:t>
            </a:r>
            <a:r>
              <a:rPr lang="tr-TR" dirty="0"/>
              <a:t> </a:t>
            </a:r>
            <a:r>
              <a:rPr lang="tr-TR" dirty="0" err="1"/>
              <a:t>files</a:t>
            </a:r>
            <a:r>
              <a:rPr lang="tr-TR" dirty="0"/>
              <a:t> : 		// izlenmeyen dosyalar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nothing</a:t>
            </a:r>
            <a:r>
              <a:rPr lang="tr-TR" dirty="0"/>
              <a:t> </a:t>
            </a:r>
            <a:r>
              <a:rPr lang="tr-TR" dirty="0" err="1"/>
              <a:t>added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commit</a:t>
            </a:r>
            <a:r>
              <a:rPr lang="tr-TR" dirty="0"/>
              <a:t> but </a:t>
            </a:r>
            <a:r>
              <a:rPr lang="tr-TR" dirty="0" err="1"/>
              <a:t>untracked</a:t>
            </a:r>
            <a:r>
              <a:rPr lang="tr-TR" dirty="0"/>
              <a:t> </a:t>
            </a:r>
            <a:r>
              <a:rPr lang="tr-TR" dirty="0" err="1"/>
              <a:t>files</a:t>
            </a:r>
            <a:r>
              <a:rPr lang="tr-TR" dirty="0"/>
              <a:t> </a:t>
            </a:r>
            <a:r>
              <a:rPr lang="tr-TR" dirty="0" err="1"/>
              <a:t>present</a:t>
            </a:r>
            <a:r>
              <a:rPr lang="tr-TR" dirty="0"/>
              <a:t>(...)	// </a:t>
            </a:r>
            <a:r>
              <a:rPr lang="tr-TR" dirty="0" err="1"/>
              <a:t>commit</a:t>
            </a:r>
            <a:r>
              <a:rPr lang="tr-TR" dirty="0"/>
              <a:t> edilen </a:t>
            </a:r>
            <a:r>
              <a:rPr lang="tr-TR" dirty="0" err="1"/>
              <a:t>birşey</a:t>
            </a:r>
            <a:r>
              <a:rPr lang="tr-TR" dirty="0"/>
              <a:t> yok fakat takip edilmeyen 							dosyalar var</a:t>
            </a:r>
          </a:p>
        </p:txBody>
      </p:sp>
    </p:spTree>
    <p:extLst>
      <p:ext uri="{BB962C8B-B14F-4D97-AF65-F5344CB8AC3E}">
        <p14:creationId xmlns:p14="http://schemas.microsoft.com/office/powerpoint/2010/main" val="222798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417FD2A5-1599-407D-9ECE-5F1DDFCF398D}"/>
              </a:ext>
            </a:extLst>
          </p:cNvPr>
          <p:cNvSpPr txBox="1"/>
          <p:nvPr/>
        </p:nvSpPr>
        <p:spPr>
          <a:xfrm>
            <a:off x="265043" y="503583"/>
            <a:ext cx="116751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DOSYALARI </a:t>
            </a:r>
            <a:r>
              <a:rPr lang="tr-TR" dirty="0" err="1"/>
              <a:t>stage-area</a:t>
            </a:r>
            <a:r>
              <a:rPr lang="tr-TR" dirty="0"/>
              <a:t> YA EKLEME ( dosyaları takibe alma )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	git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dosya_adı.dosya_uzantısı</a:t>
            </a:r>
            <a:r>
              <a:rPr lang="tr-TR" dirty="0"/>
              <a:t>		// dosyaları tek tek </a:t>
            </a:r>
            <a:r>
              <a:rPr lang="tr-TR" dirty="0" err="1"/>
              <a:t>stage</a:t>
            </a:r>
            <a:r>
              <a:rPr lang="tr-TR" dirty="0"/>
              <a:t> e ekler.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add</a:t>
            </a:r>
            <a:r>
              <a:rPr lang="tr-TR" dirty="0"/>
              <a:t> .					// bütün dosyaları </a:t>
            </a:r>
            <a:r>
              <a:rPr lang="tr-TR" dirty="0" err="1"/>
              <a:t>stage</a:t>
            </a:r>
            <a:r>
              <a:rPr lang="tr-TR" dirty="0"/>
              <a:t> e ekler.</a:t>
            </a:r>
          </a:p>
          <a:p>
            <a:endParaRPr lang="tr-TR" dirty="0"/>
          </a:p>
          <a:p>
            <a:r>
              <a:rPr lang="tr-TR" dirty="0"/>
              <a:t>Çıktı:</a:t>
            </a:r>
          </a:p>
          <a:p>
            <a:r>
              <a:rPr lang="tr-TR" dirty="0"/>
              <a:t>	</a:t>
            </a:r>
            <a:r>
              <a:rPr lang="tr-TR" dirty="0" err="1"/>
              <a:t>Changes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committed</a:t>
            </a:r>
            <a:r>
              <a:rPr lang="tr-TR" dirty="0"/>
              <a:t>:			// </a:t>
            </a:r>
            <a:r>
              <a:rPr lang="tr-TR" dirty="0" err="1"/>
              <a:t>commit</a:t>
            </a:r>
            <a:r>
              <a:rPr lang="tr-TR" dirty="0"/>
              <a:t> etmeye ( git deposuna eklenmeye ) hazır dosyalar</a:t>
            </a:r>
          </a:p>
          <a:p>
            <a:endParaRPr lang="tr-TR" dirty="0"/>
          </a:p>
          <a:p>
            <a:r>
              <a:rPr lang="tr-TR" dirty="0"/>
              <a:t>DOSYALARI </a:t>
            </a:r>
            <a:r>
              <a:rPr lang="tr-TR" dirty="0" err="1"/>
              <a:t>commit</a:t>
            </a:r>
            <a:r>
              <a:rPr lang="tr-TR" dirty="0"/>
              <a:t> ETMEK ( git deposuna eklemek )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commit</a:t>
            </a:r>
            <a:r>
              <a:rPr lang="tr-TR" dirty="0"/>
              <a:t> -m "</a:t>
            </a:r>
            <a:r>
              <a:rPr lang="tr-TR" dirty="0" err="1"/>
              <a:t>Commit</a:t>
            </a:r>
            <a:r>
              <a:rPr lang="tr-TR" dirty="0"/>
              <a:t> mesajı"	// Mesaj dosyada yapılan değişikliği açıklamak içindir.</a:t>
            </a:r>
          </a:p>
          <a:p>
            <a:endParaRPr lang="tr-TR" dirty="0"/>
          </a:p>
          <a:p>
            <a:r>
              <a:rPr lang="tr-TR" dirty="0"/>
              <a:t>Çıktı:</a:t>
            </a:r>
          </a:p>
          <a:p>
            <a:r>
              <a:rPr lang="tr-TR" dirty="0"/>
              <a:t>	Yapılan değişiklik sayısı ve git deposuna eklenen dosya sayısını gösterir.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268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AE6F2693-E35B-4AF7-895D-7AC2C4FEB1C1}"/>
              </a:ext>
            </a:extLst>
          </p:cNvPr>
          <p:cNvSpPr txBox="1"/>
          <p:nvPr/>
        </p:nvSpPr>
        <p:spPr>
          <a:xfrm>
            <a:off x="225287" y="371061"/>
            <a:ext cx="11754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YAPILMIŞ git İŞLEMLERİNİ KONTROL ETME: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log</a:t>
            </a:r>
            <a:endParaRPr lang="tr-TR" dirty="0"/>
          </a:p>
          <a:p>
            <a:endParaRPr lang="tr-TR" dirty="0"/>
          </a:p>
          <a:p>
            <a:r>
              <a:rPr lang="tr-TR" dirty="0"/>
              <a:t>Çıktı:</a:t>
            </a:r>
          </a:p>
          <a:p>
            <a:r>
              <a:rPr lang="tr-TR" dirty="0"/>
              <a:t>	</a:t>
            </a:r>
            <a:r>
              <a:rPr lang="tr-TR" dirty="0" err="1"/>
              <a:t>commit</a:t>
            </a:r>
            <a:r>
              <a:rPr lang="tr-TR" dirty="0"/>
              <a:t> </a:t>
            </a:r>
            <a:r>
              <a:rPr lang="tr-TR" dirty="0" err="1"/>
              <a:t>id</a:t>
            </a:r>
            <a:r>
              <a:rPr lang="tr-TR" dirty="0"/>
              <a:t>, </a:t>
            </a:r>
            <a:r>
              <a:rPr lang="tr-TR" dirty="0" err="1"/>
              <a:t>author</a:t>
            </a:r>
            <a:r>
              <a:rPr lang="tr-TR" dirty="0"/>
              <a:t>-yazar, data-tarih ve mesaj bilgileri bütün </a:t>
            </a:r>
            <a:r>
              <a:rPr lang="tr-TR" dirty="0" err="1"/>
              <a:t>commit</a:t>
            </a:r>
            <a:r>
              <a:rPr lang="tr-TR" dirty="0"/>
              <a:t> </a:t>
            </a:r>
            <a:r>
              <a:rPr lang="tr-TR" dirty="0" err="1"/>
              <a:t>ler</a:t>
            </a:r>
            <a:r>
              <a:rPr lang="tr-TR" dirty="0"/>
              <a:t> için gösterilir.</a:t>
            </a:r>
          </a:p>
        </p:txBody>
      </p:sp>
    </p:spTree>
    <p:extLst>
      <p:ext uri="{BB962C8B-B14F-4D97-AF65-F5344CB8AC3E}">
        <p14:creationId xmlns:p14="http://schemas.microsoft.com/office/powerpoint/2010/main" val="384910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C3CE427-3E58-4CAA-B082-05F4B6581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14" y="427776"/>
            <a:ext cx="10900372" cy="600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7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F3AB7D23-3D4D-4652-83F2-105231CDA621}"/>
              </a:ext>
            </a:extLst>
          </p:cNvPr>
          <p:cNvSpPr txBox="1"/>
          <p:nvPr/>
        </p:nvSpPr>
        <p:spPr>
          <a:xfrm>
            <a:off x="278296" y="410817"/>
            <a:ext cx="116619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DEĞİŞTİRİLEN DOSYALARDAKİ FARKLILIKLARI İZLEME</a:t>
            </a:r>
          </a:p>
          <a:p>
            <a:endParaRPr lang="tr-TR" dirty="0"/>
          </a:p>
          <a:p>
            <a:r>
              <a:rPr lang="tr-TR" dirty="0"/>
              <a:t>	- metin1.txt dosyasında değişiklik yap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diff</a:t>
            </a:r>
            <a:r>
              <a:rPr lang="tr-TR" dirty="0"/>
              <a:t>	veya 	git </a:t>
            </a:r>
            <a:r>
              <a:rPr lang="tr-TR" dirty="0" err="1"/>
              <a:t>diff</a:t>
            </a:r>
            <a:r>
              <a:rPr lang="tr-TR" dirty="0"/>
              <a:t> </a:t>
            </a:r>
            <a:r>
              <a:rPr lang="tr-TR" dirty="0" err="1"/>
              <a:t>dosya_adı.dosya_uzantısı</a:t>
            </a:r>
            <a:endParaRPr lang="tr-TR" dirty="0"/>
          </a:p>
          <a:p>
            <a:endParaRPr lang="tr-TR" dirty="0"/>
          </a:p>
          <a:p>
            <a:r>
              <a:rPr lang="tr-TR" dirty="0"/>
              <a:t>Çıktı:</a:t>
            </a:r>
          </a:p>
          <a:p>
            <a:r>
              <a:rPr lang="tr-TR" dirty="0"/>
              <a:t>	dosyalardaki değişiklikleri gösterir.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stage-area</a:t>
            </a:r>
            <a:r>
              <a:rPr lang="tr-TR" dirty="0"/>
              <a:t> DAKİ DOSYALARDA BULUNAN DEĞİŞİKLİKLER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add</a:t>
            </a:r>
            <a:r>
              <a:rPr lang="tr-TR" dirty="0"/>
              <a:t> .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diff</a:t>
            </a:r>
            <a:r>
              <a:rPr lang="tr-TR" dirty="0"/>
              <a:t> --</a:t>
            </a:r>
            <a:r>
              <a:rPr lang="tr-TR" dirty="0" err="1"/>
              <a:t>staged</a:t>
            </a:r>
            <a:r>
              <a:rPr lang="tr-TR" dirty="0"/>
              <a:t>	// </a:t>
            </a:r>
            <a:r>
              <a:rPr lang="tr-TR" dirty="0" err="1"/>
              <a:t>stage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ya eklenen dosyadaki değişiklikleri gösterir.</a:t>
            </a:r>
          </a:p>
        </p:txBody>
      </p:sp>
    </p:spTree>
    <p:extLst>
      <p:ext uri="{BB962C8B-B14F-4D97-AF65-F5344CB8AC3E}">
        <p14:creationId xmlns:p14="http://schemas.microsoft.com/office/powerpoint/2010/main" val="228534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1505</Words>
  <Application>Microsoft Office PowerPoint</Application>
  <PresentationFormat>Geniş ekran</PresentationFormat>
  <Paragraphs>302</Paragraphs>
  <Slides>34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Menlo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Celal Aksu</dc:creator>
  <cp:lastModifiedBy>Celal Aksu</cp:lastModifiedBy>
  <cp:revision>84</cp:revision>
  <dcterms:created xsi:type="dcterms:W3CDTF">2021-03-07T13:42:31Z</dcterms:created>
  <dcterms:modified xsi:type="dcterms:W3CDTF">2021-04-04T20:05:05Z</dcterms:modified>
</cp:coreProperties>
</file>