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 KULLANIMI" id="{1E5E26C6-07C4-4809-9A30-F1DCF85A761B}">
          <p14:sldIdLst>
            <p14:sldId id="256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ithub KULLANIMI" id="{068FBEF4-5A78-4AFC-91FA-E5C451291625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S Code" id="{D9027851-4B28-4368-9C19-0E0DF1D70469}">
          <p14:sldIdLst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19522-F45D-4A19-A001-4521054B8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9D2773-0616-4BD2-BDE0-4B87F44E9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1ECB6E-87F5-41CD-A629-A7768E5A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B932E4-2676-4FE6-83BE-903506A0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085B74-A424-44AB-BC9F-553F5E9C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1A6E85-8303-4CD0-9FFE-EB20E850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F91C2C-CFB1-4A24-903B-78D0FC67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F9F7A2-2434-480B-854C-CEA8BD2C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CEE765-476B-4D48-9C4F-0AA2D30A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E087B7-CE2A-4100-BB3F-3FF05EE9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1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0CBDE7-6960-4C44-A64E-0AD5D99E3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A01492-F084-4B3C-9AB1-ECD3031C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97BB34-3286-4B1A-BF85-FC698E68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E82B4-C977-4AF8-9E97-09A5D814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E7821E-00E4-41C9-ACDB-3D5E4986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4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76E7B-892F-4B13-B968-E08D27D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5D22A-8DD1-4AFB-BB5B-01FD7F44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699321-37BC-40C6-8D90-B0D9B81D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0C2774-99A7-4B95-955B-03EAA7D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D213F9-52D4-4BBF-AB8E-6E8E3E6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5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0708E8-F5B2-4225-80E0-F4AC449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2BB486-2C10-4922-90E2-06DD202F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40885E-08B4-462D-B4A6-042CE8F1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66A494-BBB3-4612-B0B0-F2F2099B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2669D2-D59C-47B7-8BD2-3DC7AA3E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26771-A3BB-4B53-BD0E-DFABF0E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24A24-AEA4-4407-ADC5-222CA2BF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8C355-714E-499F-B765-2D112067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F9F13B-845D-4532-AB56-9A940D52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DF7645-E5B2-43A2-900F-E0401975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1A757D-3FA3-48BC-9907-53420A78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9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915808-424F-4687-B3AA-A2210474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38A857-6817-41DF-BB1A-B4F91080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1BC8EEB-4136-456B-8142-E6DFC05E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7AB311-48E3-4BEA-8C2A-AAA6C3D8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46DF0A-7F9C-4AB0-BCCE-DDD06E22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C2C0A25-DE7E-421F-8E7B-DEDC694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3AC1AB6-36F3-4FF8-B3AD-4F88E14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36CE15-9244-4CC9-88B8-FE64B18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8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E932B8-0F91-4531-9908-DE04C4CB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C73006-D045-4433-8A2C-7528CDC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F1B3C7-8E89-42CD-AA16-F82CC415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3F32D3A-86C9-4767-8504-7B02C8FB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7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244F0F9-088D-4A6D-A1E1-BF213EE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3A9AD3E-1C4B-4C27-9229-F7DB70AC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13A39F-D9B9-4F70-8523-F344E992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E9F7F-080A-4CF7-BD5F-9684F3EC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774DAD-39CF-4D52-BE24-383D6B1D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7AB4AE-A641-4DC7-AB46-03DF2AE5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1EBB1B-7328-402E-9089-45665D0F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D46F17-C3E7-442A-B910-0648F7EE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13DF6-BD96-41C6-B3B5-AF4BC3CC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73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FE7645-FDAA-458C-BFB0-641784AF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2BFCD87-A7EB-40B1-A956-C0D25B6C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6FB30A-3F33-4AF3-A30C-BE90DFC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0E00EA-0554-45B2-9DBE-2EB9689B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3C3188-128C-470C-91E6-FA346B49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C0A417-AB2B-4BF1-9BF9-2C0B1FC0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0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66E63F-3258-4AC5-80ED-7ED77CE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EB1188-ACF8-414E-80F7-962F663D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1A45E3-A568-4F2B-9800-005C40741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493D-33AA-4146-9915-4CFC74D2DF19}" type="datetimeFigureOut">
              <a:rPr lang="tr-TR" smtClean="0"/>
              <a:t>12.03.2021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4FF309-2351-408D-91BE-9627C0A67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E68061-558D-44BF-AA70-82D69C3B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14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lalaksu/pythononepage-pythonteksayfa.gi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E3144ED-8754-4943-9895-F7A112C0E0E5}"/>
              </a:ext>
            </a:extLst>
          </p:cNvPr>
          <p:cNvSpPr txBox="1"/>
          <p:nvPr/>
        </p:nvSpPr>
        <p:spPr>
          <a:xfrm>
            <a:off x="407963" y="436098"/>
            <a:ext cx="10568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GIT KURULUMU</a:t>
            </a:r>
          </a:p>
          <a:p>
            <a:r>
              <a:rPr lang="tr-TR" dirty="0"/>
              <a:t>	</a:t>
            </a:r>
            <a:r>
              <a:rPr lang="tr-TR" dirty="0">
                <a:hlinkClick r:id="rId2"/>
              </a:rPr>
              <a:t>https://git-scm.com/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	Yerel bilgisayarda yada uzak sistemlerde ( github ) versiyon kontrolü yapmak için kullanılan bir yapıdır.</a:t>
            </a:r>
          </a:p>
          <a:p>
            <a:r>
              <a:rPr lang="tr-TR" dirty="0"/>
              <a:t>	Program geliştirmede</a:t>
            </a:r>
          </a:p>
          <a:p>
            <a:r>
              <a:rPr lang="tr-TR" dirty="0"/>
              <a:t>	Makale, metin vb. yazılar gibi</a:t>
            </a:r>
          </a:p>
          <a:p>
            <a:endParaRPr lang="tr-TR" dirty="0"/>
          </a:p>
          <a:p>
            <a:r>
              <a:rPr lang="tr-TR" dirty="0"/>
              <a:t>farklı alanlarda dosyalar arasındaki;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farklılıkları takip etmek</a:t>
            </a:r>
          </a:p>
          <a:p>
            <a:r>
              <a:rPr lang="tr-TR" dirty="0"/>
              <a:t>	sonraki aşamalarda bu değişiklikleri geri almak</a:t>
            </a:r>
          </a:p>
          <a:p>
            <a:r>
              <a:rPr lang="tr-TR" dirty="0"/>
              <a:t>	gibi vb. </a:t>
            </a:r>
          </a:p>
          <a:p>
            <a:endParaRPr lang="tr-TR" dirty="0"/>
          </a:p>
          <a:p>
            <a:r>
              <a:rPr lang="tr-TR" dirty="0"/>
              <a:t>İşlemlerde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405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310EFA4-EFB4-44F7-BBD8-0DD66CAD7EB1}"/>
              </a:ext>
            </a:extLst>
          </p:cNvPr>
          <p:cNvSpPr txBox="1"/>
          <p:nvPr/>
        </p:nvSpPr>
        <p:spPr>
          <a:xfrm>
            <a:off x="238539" y="384313"/>
            <a:ext cx="11648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reposundan DOSYA SİLME:</a:t>
            </a:r>
          </a:p>
          <a:p>
            <a:endParaRPr lang="tr-TR" dirty="0"/>
          </a:p>
          <a:p>
            <a:r>
              <a:rPr lang="tr-TR" dirty="0"/>
              <a:t>	1- Manuel dosya silme: Dosya normal silme işlemiyle silinir.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"dosya silindi"</a:t>
            </a:r>
          </a:p>
          <a:p>
            <a:endParaRPr lang="tr-TR" dirty="0"/>
          </a:p>
          <a:p>
            <a:r>
              <a:rPr lang="tr-TR" dirty="0"/>
              <a:t>	2- Git komutu ile silme</a:t>
            </a:r>
          </a:p>
          <a:p>
            <a:r>
              <a:rPr lang="tr-TR" dirty="0"/>
              <a:t>		</a:t>
            </a:r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"dosya silindi"</a:t>
            </a:r>
          </a:p>
          <a:p>
            <a:endParaRPr lang="tr-TR" dirty="0"/>
          </a:p>
          <a:p>
            <a:r>
              <a:rPr lang="tr-TR" dirty="0"/>
              <a:t>	3- Klasör silme</a:t>
            </a:r>
          </a:p>
          <a:p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-r </a:t>
            </a:r>
            <a:r>
              <a:rPr lang="tr-TR" dirty="0" err="1"/>
              <a:t>dizin_adı</a:t>
            </a:r>
            <a:r>
              <a:rPr lang="tr-TR" dirty="0"/>
              <a:t>/</a:t>
            </a:r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"klasör silindi"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8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74C61B2-9E68-4281-8B5E-5823EC920D65}"/>
              </a:ext>
            </a:extLst>
          </p:cNvPr>
          <p:cNvSpPr txBox="1"/>
          <p:nvPr/>
        </p:nvSpPr>
        <p:spPr>
          <a:xfrm>
            <a:off x="225287" y="477078"/>
            <a:ext cx="11781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ADI DEĞİŞTİRME:</a:t>
            </a:r>
          </a:p>
          <a:p>
            <a:endParaRPr lang="tr-TR" dirty="0"/>
          </a:p>
          <a:p>
            <a:r>
              <a:rPr lang="tr-TR" dirty="0"/>
              <a:t>	git mv </a:t>
            </a:r>
            <a:r>
              <a:rPr lang="tr-TR" dirty="0" err="1"/>
              <a:t>eskidosya.uzantı</a:t>
            </a:r>
            <a:r>
              <a:rPr lang="tr-TR" dirty="0"/>
              <a:t> </a:t>
            </a:r>
            <a:r>
              <a:rPr lang="tr-TR" dirty="0" err="1"/>
              <a:t>yenidosyaadi.uzantı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"dosya adı değiştirildi."</a:t>
            </a:r>
          </a:p>
          <a:p>
            <a:endParaRPr lang="tr-TR" dirty="0"/>
          </a:p>
          <a:p>
            <a:r>
              <a:rPr lang="tr-TR" dirty="0"/>
              <a:t>DOSYA TAŞIMA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mv </a:t>
            </a:r>
            <a:r>
              <a:rPr lang="tr-TR" dirty="0" err="1"/>
              <a:t>eskikdosyaadi_uzantı</a:t>
            </a:r>
            <a:r>
              <a:rPr lang="tr-TR" dirty="0"/>
              <a:t> </a:t>
            </a:r>
            <a:r>
              <a:rPr lang="tr-TR" dirty="0" err="1"/>
              <a:t>klasöradı</a:t>
            </a:r>
            <a:r>
              <a:rPr lang="tr-TR" dirty="0"/>
              <a:t>/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</p:txBody>
      </p:sp>
    </p:spTree>
    <p:extLst>
      <p:ext uri="{BB962C8B-B14F-4D97-AF65-F5344CB8AC3E}">
        <p14:creationId xmlns:p14="http://schemas.microsoft.com/office/powerpoint/2010/main" val="122435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B7CF2A-038D-4FE1-8C84-2B2804BF8FBB}"/>
              </a:ext>
            </a:extLst>
          </p:cNvPr>
          <p:cNvSpPr txBox="1"/>
          <p:nvPr/>
        </p:nvSpPr>
        <p:spPr>
          <a:xfrm>
            <a:off x="291548" y="477078"/>
            <a:ext cx="11675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DAKİ DEĞİŞİKLİĞİ git deposundan GERİ ALMA ( çalışma dizininde yapılan işlemin geri alınması ):</a:t>
            </a:r>
          </a:p>
          <a:p>
            <a:endParaRPr lang="tr-TR" dirty="0"/>
          </a:p>
          <a:p>
            <a:r>
              <a:rPr lang="tr-TR" dirty="0"/>
              <a:t>	Dosyada silme işlemi yapın ve kayıt edin.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endParaRPr lang="tr-TR" dirty="0"/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-- </a:t>
            </a:r>
            <a:r>
              <a:rPr lang="tr-TR" dirty="0" err="1"/>
              <a:t>dosyaadı.uzantısı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NOT : yapılan değişikliğin </a:t>
            </a:r>
            <a:r>
              <a:rPr lang="tr-TR" dirty="0" err="1"/>
              <a:t>commit</a:t>
            </a:r>
            <a:r>
              <a:rPr lang="tr-TR" dirty="0"/>
              <a:t> işleminin yapılmamış olması gerekir.</a:t>
            </a:r>
          </a:p>
          <a:p>
            <a:endParaRPr lang="tr-TR" dirty="0"/>
          </a:p>
          <a:p>
            <a:r>
              <a:rPr lang="tr-TR" dirty="0" err="1"/>
              <a:t>stage-area</a:t>
            </a:r>
            <a:r>
              <a:rPr lang="tr-TR" dirty="0"/>
              <a:t> DA YAPILAN DEĞİŞİKLİĞİN GERİ ALINMASI: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reset</a:t>
            </a:r>
            <a:r>
              <a:rPr lang="tr-TR" dirty="0"/>
              <a:t> HEAD </a:t>
            </a:r>
            <a:r>
              <a:rPr lang="tr-TR" dirty="0" err="1"/>
              <a:t>dosyaadı.uzantısı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-- </a:t>
            </a:r>
            <a:r>
              <a:rPr lang="tr-TR" dirty="0" err="1"/>
              <a:t>dosyaadı.uzantısı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69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2943DF9-4EB8-4BB9-BC9D-1C56D867B990}"/>
              </a:ext>
            </a:extLst>
          </p:cNvPr>
          <p:cNvSpPr txBox="1"/>
          <p:nvPr/>
        </p:nvSpPr>
        <p:spPr>
          <a:xfrm>
            <a:off x="291548" y="384313"/>
            <a:ext cx="1155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repo SUNDAN DEĞİŞİKLİKLERİ GERİ ALMA: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</a:t>
            </a:r>
            <a:r>
              <a:rPr lang="tr-TR" dirty="0" err="1"/>
              <a:t>commit_id</a:t>
            </a:r>
            <a:r>
              <a:rPr lang="tr-TR" dirty="0"/>
              <a:t>-(ilk 7 karakter ile de olur) -- .	// .(nokta) bütün dosyalar demektir.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</p:txBody>
      </p:sp>
    </p:spTree>
    <p:extLst>
      <p:ext uri="{BB962C8B-B14F-4D97-AF65-F5344CB8AC3E}">
        <p14:creationId xmlns:p14="http://schemas.microsoft.com/office/powerpoint/2010/main" val="362600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D62EC1A-7341-4B49-94FA-858887B9E61A}"/>
              </a:ext>
            </a:extLst>
          </p:cNvPr>
          <p:cNvSpPr txBox="1"/>
          <p:nvPr/>
        </p:nvSpPr>
        <p:spPr>
          <a:xfrm>
            <a:off x="543338" y="438186"/>
            <a:ext cx="113438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https://github.com/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Projelerin;</a:t>
            </a:r>
          </a:p>
          <a:p>
            <a:r>
              <a:rPr lang="tr-TR" dirty="0"/>
              <a:t>	depolandığı</a:t>
            </a:r>
          </a:p>
          <a:p>
            <a:r>
              <a:rPr lang="tr-TR" dirty="0"/>
              <a:t>	paylaşıldığı</a:t>
            </a:r>
          </a:p>
          <a:p>
            <a:r>
              <a:rPr lang="tr-TR" dirty="0"/>
              <a:t>	katkıda bulunulduğu ( </a:t>
            </a:r>
            <a:r>
              <a:rPr lang="tr-TR" dirty="0" err="1"/>
              <a:t>contribute</a:t>
            </a:r>
            <a:r>
              <a:rPr lang="tr-TR" dirty="0"/>
              <a:t> )</a:t>
            </a:r>
          </a:p>
          <a:p>
            <a:r>
              <a:rPr lang="tr-TR" dirty="0"/>
              <a:t>	hata yönetiminin yapıldığı</a:t>
            </a:r>
          </a:p>
          <a:p>
            <a:r>
              <a:rPr lang="tr-TR" dirty="0"/>
              <a:t>	proje yönetiminin yapıldığı</a:t>
            </a:r>
          </a:p>
          <a:p>
            <a:endParaRPr lang="tr-TR" dirty="0"/>
          </a:p>
          <a:p>
            <a:r>
              <a:rPr lang="tr-TR" dirty="0" err="1"/>
              <a:t>cloud</a:t>
            </a:r>
            <a:r>
              <a:rPr lang="tr-TR" dirty="0"/>
              <a:t> ( bulut ) sistemidir.</a:t>
            </a:r>
          </a:p>
          <a:p>
            <a:endParaRPr lang="tr-TR" dirty="0"/>
          </a:p>
          <a:p>
            <a:r>
              <a:rPr lang="tr-TR" dirty="0"/>
              <a:t>REPOSITORY OLUŞTURMA:</a:t>
            </a:r>
          </a:p>
          <a:p>
            <a:r>
              <a:rPr lang="tr-TR" dirty="0"/>
              <a:t>	New </a:t>
            </a:r>
            <a:r>
              <a:rPr lang="tr-TR" dirty="0" err="1"/>
              <a:t>repository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Public</a:t>
            </a:r>
            <a:r>
              <a:rPr lang="tr-TR" dirty="0"/>
              <a:t> ( Herkese açık ) </a:t>
            </a:r>
          </a:p>
          <a:p>
            <a:r>
              <a:rPr lang="tr-TR" dirty="0"/>
              <a:t>	</a:t>
            </a:r>
            <a:r>
              <a:rPr lang="tr-TR" dirty="0" err="1"/>
              <a:t>Private</a:t>
            </a:r>
            <a:r>
              <a:rPr lang="tr-TR" dirty="0"/>
              <a:t> ( Diğerlerine kapalı )</a:t>
            </a:r>
          </a:p>
          <a:p>
            <a:r>
              <a:rPr lang="tr-TR" dirty="0"/>
              <a:t>	README ( proje açıklamaları )</a:t>
            </a:r>
          </a:p>
        </p:txBody>
      </p:sp>
    </p:spTree>
    <p:extLst>
      <p:ext uri="{BB962C8B-B14F-4D97-AF65-F5344CB8AC3E}">
        <p14:creationId xmlns:p14="http://schemas.microsoft.com/office/powerpoint/2010/main" val="850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D9B4287-6DF9-45DE-A33C-52A2AC032BE1}"/>
              </a:ext>
            </a:extLst>
          </p:cNvPr>
          <p:cNvSpPr txBox="1"/>
          <p:nvPr/>
        </p:nvSpPr>
        <p:spPr>
          <a:xfrm>
            <a:off x="212035" y="410817"/>
            <a:ext cx="11741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 A PROJE GÖNDERME: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github üzerinden </a:t>
            </a:r>
            <a:r>
              <a:rPr lang="tr-TR" dirty="0" err="1"/>
              <a:t>repository</a:t>
            </a:r>
            <a:r>
              <a:rPr lang="tr-TR" dirty="0"/>
              <a:t> adresini kopyala ( </a:t>
            </a:r>
            <a:r>
              <a:rPr lang="tr-TR" dirty="0">
                <a:hlinkClick r:id="rId2"/>
              </a:rPr>
              <a:t>https://github.com/celalaksu/pythononepage-pythonteksayfa.git</a:t>
            </a:r>
            <a:r>
              <a:rPr lang="tr-TR" dirty="0"/>
              <a:t> )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githubrepo</a:t>
            </a:r>
            <a:r>
              <a:rPr lang="tr-TR" dirty="0"/>
              <a:t>  </a:t>
            </a:r>
            <a:r>
              <a:rPr lang="tr-TR" dirty="0" err="1"/>
              <a:t>github_adresi</a:t>
            </a:r>
            <a:r>
              <a:rPr lang="tr-TR" dirty="0"/>
              <a:t>	// </a:t>
            </a:r>
            <a:r>
              <a:rPr lang="tr-TR" dirty="0" err="1"/>
              <a:t>githubrepo</a:t>
            </a:r>
            <a:r>
              <a:rPr lang="tr-TR" dirty="0"/>
              <a:t>, takma isimdir. Farklı bir isim verilebilir. Burada 						uzak bir depo ayarlamış oluruz.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remote</a:t>
            </a:r>
            <a:r>
              <a:rPr lang="tr-TR" dirty="0"/>
              <a:t>				// kontrol etmek için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push</a:t>
            </a:r>
            <a:r>
              <a:rPr lang="tr-TR" dirty="0"/>
              <a:t> -u </a:t>
            </a:r>
            <a:r>
              <a:rPr lang="tr-TR" dirty="0" err="1"/>
              <a:t>githubrepo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		// </a:t>
            </a:r>
            <a:r>
              <a:rPr lang="tr-TR" dirty="0" err="1"/>
              <a:t>master</a:t>
            </a:r>
            <a:r>
              <a:rPr lang="tr-TR" dirty="0"/>
              <a:t>, </a:t>
            </a:r>
            <a:r>
              <a:rPr lang="tr-TR" dirty="0" err="1"/>
              <a:t>branch</a:t>
            </a:r>
            <a:r>
              <a:rPr lang="tr-TR" dirty="0"/>
              <a:t>-dal adıdır.</a:t>
            </a:r>
          </a:p>
          <a:p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Username</a:t>
            </a:r>
            <a:r>
              <a:rPr lang="tr-TR" dirty="0"/>
              <a:t> ( kullanıcı adı ) bilgisinin girilmesi gerekir.</a:t>
            </a:r>
          </a:p>
          <a:p>
            <a:r>
              <a:rPr lang="tr-TR" dirty="0"/>
              <a:t>		</a:t>
            </a:r>
            <a:r>
              <a:rPr lang="tr-TR" dirty="0" err="1"/>
              <a:t>Password</a:t>
            </a:r>
            <a:r>
              <a:rPr lang="tr-TR" dirty="0"/>
              <a:t> ( parola ) bilgisinin girilmesi gerekir.</a:t>
            </a:r>
          </a:p>
          <a:p>
            <a:endParaRPr lang="tr-TR" dirty="0"/>
          </a:p>
          <a:p>
            <a:r>
              <a:rPr lang="tr-TR" dirty="0"/>
              <a:t>Github sayfasından yüklenme işlemi kontrol edilebilir.</a:t>
            </a:r>
          </a:p>
        </p:txBody>
      </p:sp>
    </p:spTree>
    <p:extLst>
      <p:ext uri="{BB962C8B-B14F-4D97-AF65-F5344CB8AC3E}">
        <p14:creationId xmlns:p14="http://schemas.microsoft.com/office/powerpoint/2010/main" val="74972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318EA51-9DC5-44E4-8999-8B5527C3A0EE}"/>
              </a:ext>
            </a:extLst>
          </p:cNvPr>
          <p:cNvSpPr txBox="1"/>
          <p:nvPr/>
        </p:nvSpPr>
        <p:spPr>
          <a:xfrm>
            <a:off x="278296" y="371061"/>
            <a:ext cx="11635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gitignore</a:t>
            </a:r>
            <a:r>
              <a:rPr lang="tr-TR" dirty="0"/>
              <a:t> TAKİP EDİLMESİNİ İSTEMEDİĞİMİZ DOSYALAR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notepad</a:t>
            </a:r>
            <a:r>
              <a:rPr lang="tr-TR" dirty="0"/>
              <a:t> .</a:t>
            </a:r>
            <a:r>
              <a:rPr lang="tr-TR" dirty="0" err="1"/>
              <a:t>gitignore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</a:t>
            </a:r>
            <a:r>
              <a:rPr lang="tr-TR" dirty="0" err="1"/>
              <a:t>gitignore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</a:t>
            </a:r>
            <a:r>
              <a:rPr lang="tr-TR" dirty="0" err="1"/>
              <a:t>gitignore</a:t>
            </a:r>
            <a:r>
              <a:rPr lang="tr-TR" dirty="0"/>
              <a:t> eklendi."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notepad</a:t>
            </a:r>
            <a:r>
              <a:rPr lang="tr-TR" dirty="0"/>
              <a:t> metin6.txt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.</a:t>
            </a:r>
            <a:r>
              <a:rPr lang="tr-TR" dirty="0" err="1"/>
              <a:t>gitignore</a:t>
            </a:r>
            <a:r>
              <a:rPr lang="tr-TR" dirty="0"/>
              <a:t> dosyasına metin6.txt dosyasını ekle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		// metin6.txt gözükmeyecektir.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96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FADD2AF-6B03-456C-A233-4B6047E4E229}"/>
              </a:ext>
            </a:extLst>
          </p:cNvPr>
          <p:cNvSpPr txBox="1"/>
          <p:nvPr/>
        </p:nvSpPr>
        <p:spPr>
          <a:xfrm>
            <a:off x="596348" y="509634"/>
            <a:ext cx="115956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gitignore</a:t>
            </a:r>
            <a:r>
              <a:rPr lang="tr-TR" dirty="0"/>
              <a:t> A KLASÖR EKLEME VE KLASÖRDEKİ BİR DOSYAYI ÇIKARMA</a:t>
            </a:r>
          </a:p>
          <a:p>
            <a:endParaRPr lang="tr-TR" dirty="0"/>
          </a:p>
          <a:p>
            <a:r>
              <a:rPr lang="tr-TR" dirty="0"/>
              <a:t>	dizin2 / metin7.txt, metin8.txt ekle.</a:t>
            </a:r>
          </a:p>
          <a:p>
            <a:endParaRPr lang="tr-TR" dirty="0"/>
          </a:p>
          <a:p>
            <a:r>
              <a:rPr lang="tr-TR" dirty="0"/>
              <a:t>	.</a:t>
            </a:r>
            <a:r>
              <a:rPr lang="tr-TR" dirty="0" err="1"/>
              <a:t>gitignore</a:t>
            </a:r>
            <a:r>
              <a:rPr lang="tr-TR" dirty="0"/>
              <a:t> dosyasına dizin2/* ve !metin8.txt ekle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 dizin2/		// sadece metin7.txt gözükecektir.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push</a:t>
            </a:r>
            <a:r>
              <a:rPr lang="tr-TR" dirty="0"/>
              <a:t> -u </a:t>
            </a:r>
            <a:r>
              <a:rPr lang="tr-TR" dirty="0" err="1"/>
              <a:t>githubrepo</a:t>
            </a:r>
            <a:r>
              <a:rPr lang="tr-TR" dirty="0"/>
              <a:t> </a:t>
            </a:r>
            <a:r>
              <a:rPr lang="tr-TR" dirty="0" err="1"/>
              <a:t>master</a:t>
            </a:r>
            <a:endParaRPr lang="tr-TR" dirty="0"/>
          </a:p>
          <a:p>
            <a:endParaRPr lang="tr-TR" dirty="0"/>
          </a:p>
          <a:p>
            <a:r>
              <a:rPr lang="tr-TR" dirty="0"/>
              <a:t>github hesabı kontrol edilince .</a:t>
            </a:r>
            <a:r>
              <a:rPr lang="tr-TR" dirty="0" err="1"/>
              <a:t>gitignore</a:t>
            </a:r>
            <a:r>
              <a:rPr lang="tr-TR" dirty="0"/>
              <a:t> </a:t>
            </a:r>
            <a:r>
              <a:rPr lang="tr-TR" dirty="0" err="1"/>
              <a:t>daki</a:t>
            </a:r>
            <a:r>
              <a:rPr lang="tr-TR" dirty="0"/>
              <a:t> dosyaların yüklenmediği gözükecektir.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github dan DOSYALARI ÇEKME :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</a:t>
            </a:r>
            <a:r>
              <a:rPr lang="tr-TR" dirty="0" err="1"/>
              <a:t>pull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787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BDA1EB8-C140-4D69-8AFD-6391B2E9C5C8}"/>
              </a:ext>
            </a:extLst>
          </p:cNvPr>
          <p:cNvSpPr txBox="1"/>
          <p:nvPr/>
        </p:nvSpPr>
        <p:spPr>
          <a:xfrm>
            <a:off x="145774" y="318052"/>
            <a:ext cx="11781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branch</a:t>
            </a:r>
            <a:r>
              <a:rPr lang="tr-TR" dirty="0"/>
              <a:t> ( dal ) İŞLEMLERİ 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			// dalları listeler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yeni_branch_adı</a:t>
            </a:r>
            <a:r>
              <a:rPr lang="tr-TR" dirty="0"/>
              <a:t>		// yeni dal ekler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</a:t>
            </a:r>
            <a:r>
              <a:rPr lang="tr-TR" dirty="0" err="1"/>
              <a:t>yeni_branch_adı</a:t>
            </a:r>
            <a:r>
              <a:rPr lang="tr-TR" dirty="0"/>
              <a:t>		// aktif dalı yani çalışılan dalı değiştirir.</a:t>
            </a:r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.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  <a:p>
            <a:endParaRPr lang="tr-TR" dirty="0"/>
          </a:p>
          <a:p>
            <a:r>
              <a:rPr lang="tr-TR" dirty="0" err="1"/>
              <a:t>branch</a:t>
            </a:r>
            <a:r>
              <a:rPr lang="tr-TR" dirty="0"/>
              <a:t> BİRLEŞTİRME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master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diğer_branch</a:t>
            </a:r>
            <a:r>
              <a:rPr lang="tr-TR" dirty="0"/>
              <a:t>		// iki dal arasındaki farklılıkları gösterir.</a:t>
            </a:r>
          </a:p>
          <a:p>
            <a:pPr algn="just"/>
            <a:r>
              <a:rPr lang="tr-TR" dirty="0"/>
              <a:t>	git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diğer_branch</a:t>
            </a:r>
            <a:r>
              <a:rPr lang="tr-TR" dirty="0"/>
              <a:t>		// </a:t>
            </a:r>
            <a:r>
              <a:rPr lang="tr-TR" dirty="0" err="1"/>
              <a:t>diğer_brach</a:t>
            </a:r>
            <a:r>
              <a:rPr lang="tr-TR" dirty="0"/>
              <a:t> </a:t>
            </a:r>
            <a:r>
              <a:rPr lang="tr-TR" dirty="0" err="1"/>
              <a:t>taki</a:t>
            </a:r>
            <a:r>
              <a:rPr lang="tr-TR" dirty="0"/>
              <a:t> farklılıklar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 a eklenir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83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AFFE64B-430E-4550-B8F5-8164AD048599}"/>
              </a:ext>
            </a:extLst>
          </p:cNvPr>
          <p:cNvSpPr txBox="1"/>
          <p:nvPr/>
        </p:nvSpPr>
        <p:spPr>
          <a:xfrm>
            <a:off x="331304" y="463826"/>
            <a:ext cx="11502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watch</a:t>
            </a:r>
            <a:r>
              <a:rPr lang="tr-TR" dirty="0"/>
              <a:t> : Projeyi takip et</a:t>
            </a:r>
          </a:p>
          <a:p>
            <a:endParaRPr lang="tr-TR" dirty="0"/>
          </a:p>
          <a:p>
            <a:r>
              <a:rPr lang="tr-TR" dirty="0"/>
              <a:t>star : Beğenme, hesaba yer imi olarak eklenir.</a:t>
            </a:r>
          </a:p>
          <a:p>
            <a:endParaRPr lang="tr-TR" dirty="0"/>
          </a:p>
          <a:p>
            <a:r>
              <a:rPr lang="tr-TR" dirty="0" err="1"/>
              <a:t>fork</a:t>
            </a:r>
            <a:r>
              <a:rPr lang="tr-TR" dirty="0"/>
              <a:t> : Proje kopyası hesaba aktarılır.</a:t>
            </a:r>
          </a:p>
          <a:p>
            <a:endParaRPr lang="tr-TR" dirty="0"/>
          </a:p>
          <a:p>
            <a:r>
              <a:rPr lang="tr-TR" dirty="0" err="1"/>
              <a:t>issues</a:t>
            </a:r>
            <a:r>
              <a:rPr lang="tr-TR" dirty="0"/>
              <a:t> : Projedeki oluşan sorunların paylaşıldığı bölümdür.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36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CE427-3E58-4CAA-B082-05F4B658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4" y="427776"/>
            <a:ext cx="10900372" cy="6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999413EE-EE08-498C-9723-CA2CA07EAC93}"/>
              </a:ext>
            </a:extLst>
          </p:cNvPr>
          <p:cNvSpPr txBox="1"/>
          <p:nvPr/>
        </p:nvSpPr>
        <p:spPr>
          <a:xfrm>
            <a:off x="834887" y="5574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https://desktop.github.com/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adresinden programı indir ve kur.</a:t>
            </a:r>
          </a:p>
        </p:txBody>
      </p:sp>
    </p:spTree>
    <p:extLst>
      <p:ext uri="{BB962C8B-B14F-4D97-AF65-F5344CB8AC3E}">
        <p14:creationId xmlns:p14="http://schemas.microsoft.com/office/powerpoint/2010/main" val="270465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6DDD89-62C8-42DB-9BE5-0BACD8F43771}"/>
              </a:ext>
            </a:extLst>
          </p:cNvPr>
          <p:cNvSpPr txBox="1"/>
          <p:nvPr/>
        </p:nvSpPr>
        <p:spPr>
          <a:xfrm>
            <a:off x="160861" y="183288"/>
            <a:ext cx="5127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KODLARIN HIZLI BİR ŞEKİLDE GITHUB A YÜKLENMESİ:</a:t>
            </a:r>
          </a:p>
          <a:p>
            <a:endParaRPr lang="tr-TR" dirty="0"/>
          </a:p>
          <a:p>
            <a:r>
              <a:rPr lang="tr-TR" dirty="0"/>
              <a:t>Open </a:t>
            </a:r>
            <a:r>
              <a:rPr lang="tr-TR" dirty="0" err="1"/>
              <a:t>Folder</a:t>
            </a:r>
            <a:endParaRPr lang="tr-TR" dirty="0"/>
          </a:p>
          <a:p>
            <a:endParaRPr lang="tr-TR" dirty="0"/>
          </a:p>
          <a:p>
            <a:r>
              <a:rPr lang="tr-TR" dirty="0"/>
              <a:t>işleminden sonra sağdaki adımları takip edin.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7E4A5F-288B-457E-A97C-02B88DF71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" t="-48" r="38039" b="25140"/>
          <a:stretch/>
        </p:blipFill>
        <p:spPr>
          <a:xfrm>
            <a:off x="4614203" y="1540004"/>
            <a:ext cx="7577797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5CAD767-4B9C-4E99-B494-2AC5A54BC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r="14674"/>
          <a:stretch/>
        </p:blipFill>
        <p:spPr>
          <a:xfrm>
            <a:off x="0" y="0"/>
            <a:ext cx="8070575" cy="685465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4554C0E-F59B-41CC-A618-A9456AB4E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14" r="33805"/>
          <a:stretch/>
        </p:blipFill>
        <p:spPr>
          <a:xfrm>
            <a:off x="8707493" y="3347"/>
            <a:ext cx="3484507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491D17-72C8-4030-B385-92867051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9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89C5521-620E-4BF1-9A81-1C33BA0F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3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347D285-E98E-46A6-8274-50043990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19CC0A-D5E5-4C6B-BD61-3E3EE2B56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15" r="17846" b="59594"/>
          <a:stretch/>
        </p:blipFill>
        <p:spPr>
          <a:xfrm>
            <a:off x="4923693" y="2196234"/>
            <a:ext cx="6893169" cy="276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131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081DDA-4B61-4842-91BB-FBFF5032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88CF480-D097-4899-94C4-C86FA374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302751"/>
            <a:ext cx="94310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61E9FBC-0361-43E9-BCD8-B6A4EBDD8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85" t="36506"/>
          <a:stretch/>
        </p:blipFill>
        <p:spPr>
          <a:xfrm>
            <a:off x="3376246" y="1252861"/>
            <a:ext cx="5439508" cy="43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FB30C1-6C87-4182-AF21-294B9AE580A4}"/>
              </a:ext>
            </a:extLst>
          </p:cNvPr>
          <p:cNvSpPr txBox="1"/>
          <p:nvPr/>
        </p:nvSpPr>
        <p:spPr>
          <a:xfrm>
            <a:off x="207958" y="0"/>
            <a:ext cx="736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SONRADAN EKLENEN DOSYALARI VE DEĞİŞİKLİKLERİ GITHUB'A EKLEMEK İÇİN</a:t>
            </a: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9EA0370-FD98-4BFF-B908-9222DDC5BEB0}"/>
              </a:ext>
            </a:extLst>
          </p:cNvPr>
          <p:cNvGrpSpPr/>
          <p:nvPr/>
        </p:nvGrpSpPr>
        <p:grpSpPr>
          <a:xfrm>
            <a:off x="0" y="478509"/>
            <a:ext cx="12192000" cy="6281017"/>
            <a:chOff x="0" y="478509"/>
            <a:chExt cx="12192000" cy="6281017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06F02E-E724-42F4-8D81-6A473B1DB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846" b="29221"/>
            <a:stretch/>
          </p:blipFill>
          <p:spPr>
            <a:xfrm>
              <a:off x="0" y="478509"/>
              <a:ext cx="5992837" cy="4851681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F4C4D786-81ED-473F-8420-7AED9DA98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" r="48731" b="29220"/>
            <a:stretch/>
          </p:blipFill>
          <p:spPr>
            <a:xfrm>
              <a:off x="5941256" y="478509"/>
              <a:ext cx="6250744" cy="4851681"/>
            </a:xfrm>
            <a:prstGeom prst="rect">
              <a:avLst/>
            </a:prstGeom>
          </p:spPr>
        </p:pic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D8D7405-73D7-499B-9FB5-0DF35D98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3606"/>
            <a:stretch/>
          </p:blipFill>
          <p:spPr>
            <a:xfrm>
              <a:off x="0" y="5635784"/>
              <a:ext cx="12192000" cy="1123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7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8F71C7D-987F-49BE-B570-3B96F90CA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0" b="30812"/>
          <a:stretch/>
        </p:blipFill>
        <p:spPr>
          <a:xfrm>
            <a:off x="0" y="1673"/>
            <a:ext cx="5486400" cy="474260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E36C5A-0B55-4D52-B204-EAC52A05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" t="37868" r="27935" b="7419"/>
          <a:stretch/>
        </p:blipFill>
        <p:spPr>
          <a:xfrm>
            <a:off x="3962400" y="3105963"/>
            <a:ext cx="8229600" cy="375036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0BB9E0A-9787-4167-B15D-C662C4A55DD1}"/>
              </a:ext>
            </a:extLst>
          </p:cNvPr>
          <p:cNvSpPr txBox="1"/>
          <p:nvPr/>
        </p:nvSpPr>
        <p:spPr>
          <a:xfrm>
            <a:off x="6645072" y="3273287"/>
            <a:ext cx="2194127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4400" dirty="0"/>
              <a:t>ve sonuç</a:t>
            </a:r>
          </a:p>
        </p:txBody>
      </p:sp>
    </p:spTree>
    <p:extLst>
      <p:ext uri="{BB962C8B-B14F-4D97-AF65-F5344CB8AC3E}">
        <p14:creationId xmlns:p14="http://schemas.microsoft.com/office/powerpoint/2010/main" val="312838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BE53955-EAC5-4A68-A225-446D92B962B9}"/>
              </a:ext>
            </a:extLst>
          </p:cNvPr>
          <p:cNvSpPr txBox="1"/>
          <p:nvPr/>
        </p:nvSpPr>
        <p:spPr>
          <a:xfrm>
            <a:off x="265043" y="384313"/>
            <a:ext cx="1151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KONTROL</a:t>
            </a:r>
          </a:p>
          <a:p>
            <a:endParaRPr lang="tr-TR" dirty="0"/>
          </a:p>
          <a:p>
            <a:r>
              <a:rPr lang="tr-TR" dirty="0"/>
              <a:t>	git –</a:t>
            </a:r>
            <a:r>
              <a:rPr lang="tr-TR" dirty="0" err="1"/>
              <a:t>version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git KULLANIMA HAZIR HALE GETİRME – YAPILANDIRMA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config</a:t>
            </a:r>
            <a:r>
              <a:rPr lang="tr-TR" dirty="0"/>
              <a:t> --global user.name "Celal AKSU"</a:t>
            </a:r>
          </a:p>
          <a:p>
            <a:r>
              <a:rPr lang="tr-TR" dirty="0"/>
              <a:t>	git </a:t>
            </a:r>
            <a:r>
              <a:rPr lang="tr-TR" dirty="0" err="1"/>
              <a:t>config</a:t>
            </a:r>
            <a:r>
              <a:rPr lang="tr-TR" dirty="0"/>
              <a:t> --global </a:t>
            </a:r>
            <a:r>
              <a:rPr lang="tr-TR" dirty="0" err="1"/>
              <a:t>user.email</a:t>
            </a:r>
            <a:r>
              <a:rPr lang="tr-TR" dirty="0"/>
              <a:t> "celalaksu@gmail.com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BİLGİLER KONTROL ETME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cofig</a:t>
            </a:r>
            <a:r>
              <a:rPr lang="tr-TR" dirty="0"/>
              <a:t> --global user.name		Çıktı : Celal AKSU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34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A06EC1B-1420-4E20-8116-AC1BBEA7CB49}"/>
              </a:ext>
            </a:extLst>
          </p:cNvPr>
          <p:cNvSpPr txBox="1"/>
          <p:nvPr/>
        </p:nvSpPr>
        <p:spPr>
          <a:xfrm>
            <a:off x="304800" y="410817"/>
            <a:ext cx="11648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PROJESİ OLUŞTURMA VEYA BİR PROJEDE git AKTİFLEŞTİRME</a:t>
            </a:r>
          </a:p>
          <a:p>
            <a:endParaRPr lang="tr-TR" dirty="0"/>
          </a:p>
          <a:p>
            <a:r>
              <a:rPr lang="tr-TR" dirty="0"/>
              <a:t>	Proje klasöründe; Masaüstünde "</a:t>
            </a:r>
            <a:r>
              <a:rPr lang="tr-TR" dirty="0" err="1"/>
              <a:t>gitdeneme</a:t>
            </a:r>
            <a:r>
              <a:rPr lang="tr-TR" dirty="0"/>
              <a:t>" adında bir klasör oluştur.</a:t>
            </a:r>
          </a:p>
          <a:p>
            <a:r>
              <a:rPr lang="tr-TR" dirty="0"/>
              <a:t>		</a:t>
            </a:r>
          </a:p>
          <a:p>
            <a:r>
              <a:rPr lang="tr-TR" dirty="0"/>
              <a:t>		git </a:t>
            </a:r>
            <a:r>
              <a:rPr lang="tr-TR" dirty="0" err="1"/>
              <a:t>init</a:t>
            </a:r>
            <a:endParaRPr lang="tr-TR" dirty="0"/>
          </a:p>
          <a:p>
            <a:endParaRPr lang="tr-TR" dirty="0"/>
          </a:p>
          <a:p>
            <a:r>
              <a:rPr lang="tr-TR" dirty="0"/>
              <a:t>	Kontrol etmek için; Yeni oluşturulan git dosyalarını gösterir.</a:t>
            </a:r>
          </a:p>
          <a:p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dir</a:t>
            </a:r>
            <a:r>
              <a:rPr lang="tr-TR" dirty="0"/>
              <a:t>/a</a:t>
            </a:r>
          </a:p>
          <a:p>
            <a:endParaRPr lang="tr-TR" dirty="0"/>
          </a:p>
          <a:p>
            <a:r>
              <a:rPr lang="tr-TR" dirty="0"/>
              <a:t>oluşan gizli dosya ve klasörleri listeler.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83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1786533-A2DD-454F-87EB-C992242DB2FB}"/>
              </a:ext>
            </a:extLst>
          </p:cNvPr>
          <p:cNvSpPr txBox="1"/>
          <p:nvPr/>
        </p:nvSpPr>
        <p:spPr>
          <a:xfrm>
            <a:off x="265043" y="424070"/>
            <a:ext cx="11529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DURUMUNU KONTROL ETME: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Çıktı :</a:t>
            </a:r>
          </a:p>
          <a:p>
            <a:r>
              <a:rPr lang="tr-TR" dirty="0"/>
              <a:t>	On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		// "</a:t>
            </a:r>
            <a:r>
              <a:rPr lang="tr-TR" dirty="0" err="1"/>
              <a:t>master</a:t>
            </a:r>
            <a:r>
              <a:rPr lang="tr-TR" dirty="0"/>
              <a:t>" ana daldır. Birden fazla dal olabilir.</a:t>
            </a:r>
          </a:p>
          <a:p>
            <a:endParaRPr lang="tr-TR" dirty="0"/>
          </a:p>
          <a:p>
            <a:r>
              <a:rPr lang="tr-TR" dirty="0"/>
              <a:t>	No </a:t>
            </a:r>
            <a:r>
              <a:rPr lang="tr-TR" dirty="0" err="1"/>
              <a:t>commits</a:t>
            </a:r>
            <a:r>
              <a:rPr lang="tr-TR" dirty="0"/>
              <a:t> yet		//  Henüz takip edilen git deposuna eklenen dosya yok.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(.....)	// git deposuna eklenecek dosya yok.	</a:t>
            </a:r>
          </a:p>
          <a:p>
            <a:endParaRPr lang="tr-TR" dirty="0"/>
          </a:p>
          <a:p>
            <a:r>
              <a:rPr lang="tr-TR" dirty="0"/>
              <a:t>metin1.txt, metin2.txt, dizin1/metin3.txt dosyaları ve klasörü oluştur.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 :</a:t>
            </a:r>
          </a:p>
          <a:p>
            <a:r>
              <a:rPr lang="tr-TR" dirty="0"/>
              <a:t>	</a:t>
            </a:r>
            <a:r>
              <a:rPr lang="tr-TR" dirty="0" err="1"/>
              <a:t>untracked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: 		// izlenmeyen dosyalar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but </a:t>
            </a:r>
            <a:r>
              <a:rPr lang="tr-TR" dirty="0" err="1"/>
              <a:t>untracked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(...)	// </a:t>
            </a:r>
            <a:r>
              <a:rPr lang="tr-TR" dirty="0" err="1"/>
              <a:t>commit</a:t>
            </a:r>
            <a:r>
              <a:rPr lang="tr-TR" dirty="0"/>
              <a:t> edilen </a:t>
            </a:r>
            <a:r>
              <a:rPr lang="tr-TR" dirty="0" err="1"/>
              <a:t>birşey</a:t>
            </a:r>
            <a:r>
              <a:rPr lang="tr-TR" dirty="0"/>
              <a:t> yok fakat takip edilmeyen 							dosyalar var</a:t>
            </a:r>
          </a:p>
        </p:txBody>
      </p:sp>
    </p:spTree>
    <p:extLst>
      <p:ext uri="{BB962C8B-B14F-4D97-AF65-F5344CB8AC3E}">
        <p14:creationId xmlns:p14="http://schemas.microsoft.com/office/powerpoint/2010/main" val="22279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7FD2A5-1599-407D-9ECE-5F1DDFCF398D}"/>
              </a:ext>
            </a:extLst>
          </p:cNvPr>
          <p:cNvSpPr txBox="1"/>
          <p:nvPr/>
        </p:nvSpPr>
        <p:spPr>
          <a:xfrm>
            <a:off x="265043" y="503583"/>
            <a:ext cx="116751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DOSYALARI </a:t>
            </a:r>
            <a:r>
              <a:rPr lang="tr-TR" dirty="0" err="1"/>
              <a:t>stage-area</a:t>
            </a:r>
            <a:r>
              <a:rPr lang="tr-TR" dirty="0"/>
              <a:t> YA EKLEME ( dosyaları takibe alma )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r>
              <a:rPr lang="tr-TR" dirty="0"/>
              <a:t>		// dosyaları tek tek </a:t>
            </a:r>
            <a:r>
              <a:rPr lang="tr-TR" dirty="0" err="1"/>
              <a:t>stage</a:t>
            </a:r>
            <a:r>
              <a:rPr lang="tr-TR" dirty="0"/>
              <a:t> e ekler.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					// bütün dosyaları </a:t>
            </a:r>
            <a:r>
              <a:rPr lang="tr-TR" dirty="0" err="1"/>
              <a:t>stage</a:t>
            </a:r>
            <a:r>
              <a:rPr lang="tr-TR" dirty="0"/>
              <a:t> e ekler.</a:t>
            </a:r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committed</a:t>
            </a:r>
            <a:r>
              <a:rPr lang="tr-TR" dirty="0"/>
              <a:t>:			// </a:t>
            </a:r>
            <a:r>
              <a:rPr lang="tr-TR" dirty="0" err="1"/>
              <a:t>commit</a:t>
            </a:r>
            <a:r>
              <a:rPr lang="tr-TR" dirty="0"/>
              <a:t> etmeye ( git deposuna eklenmeye ) hazır dosyalar</a:t>
            </a:r>
          </a:p>
          <a:p>
            <a:endParaRPr lang="tr-TR" dirty="0"/>
          </a:p>
          <a:p>
            <a:r>
              <a:rPr lang="tr-TR" dirty="0"/>
              <a:t>DOSYALARI </a:t>
            </a:r>
            <a:r>
              <a:rPr lang="tr-TR" dirty="0" err="1"/>
              <a:t>commit</a:t>
            </a:r>
            <a:r>
              <a:rPr lang="tr-TR" dirty="0"/>
              <a:t> ETMEK ( git deposuna eklemek )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</a:t>
            </a:r>
            <a:r>
              <a:rPr lang="tr-TR" dirty="0" err="1"/>
              <a:t>Commit</a:t>
            </a:r>
            <a:r>
              <a:rPr lang="tr-TR" dirty="0"/>
              <a:t> mesajı"	// Mesaj dosyada yapılan değişikliği açıklamak içindir.</a:t>
            </a:r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Yapılan değişiklik sayısı ve git deposuna eklenen dosya sayısını gösterir.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6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E6F2693-E35B-4AF7-895D-7AC2C4FEB1C1}"/>
              </a:ext>
            </a:extLst>
          </p:cNvPr>
          <p:cNvSpPr txBox="1"/>
          <p:nvPr/>
        </p:nvSpPr>
        <p:spPr>
          <a:xfrm>
            <a:off x="225287" y="371061"/>
            <a:ext cx="1175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YAPILMIŞ git İŞLEMLERİNİ KONTROL ETME: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log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, </a:t>
            </a:r>
            <a:r>
              <a:rPr lang="tr-TR" dirty="0" err="1"/>
              <a:t>author</a:t>
            </a:r>
            <a:r>
              <a:rPr lang="tr-TR" dirty="0"/>
              <a:t>-yazar, data-tarih ve mesaj bilgileri bütün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için gösterilir.</a:t>
            </a:r>
          </a:p>
        </p:txBody>
      </p:sp>
    </p:spTree>
    <p:extLst>
      <p:ext uri="{BB962C8B-B14F-4D97-AF65-F5344CB8AC3E}">
        <p14:creationId xmlns:p14="http://schemas.microsoft.com/office/powerpoint/2010/main" val="384910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CE427-3E58-4CAA-B082-05F4B658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4" y="427776"/>
            <a:ext cx="10900372" cy="6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3AB7D23-3D4D-4652-83F2-105231CDA621}"/>
              </a:ext>
            </a:extLst>
          </p:cNvPr>
          <p:cNvSpPr txBox="1"/>
          <p:nvPr/>
        </p:nvSpPr>
        <p:spPr>
          <a:xfrm>
            <a:off x="278296" y="410817"/>
            <a:ext cx="11661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DEĞİŞTİRİLEN DOSYALARDAKİ FARKLILIKLARI İZLEME</a:t>
            </a:r>
          </a:p>
          <a:p>
            <a:endParaRPr lang="tr-TR" dirty="0"/>
          </a:p>
          <a:p>
            <a:r>
              <a:rPr lang="tr-TR" dirty="0"/>
              <a:t>	- metin1.txt dosyasında değişiklik yap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	veya 	git </a:t>
            </a:r>
            <a:r>
              <a:rPr lang="tr-TR" dirty="0" err="1"/>
              <a:t>diff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dosyalardaki değişiklikleri gösterir.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stage-area</a:t>
            </a:r>
            <a:r>
              <a:rPr lang="tr-TR" dirty="0"/>
              <a:t> DAKİ DOSYALARDA BULUNAN DEĞİŞİKLİKLER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 --</a:t>
            </a:r>
            <a:r>
              <a:rPr lang="tr-TR" dirty="0" err="1"/>
              <a:t>staged</a:t>
            </a:r>
            <a:r>
              <a:rPr lang="tr-TR" dirty="0"/>
              <a:t>	// </a:t>
            </a:r>
            <a:r>
              <a:rPr lang="tr-TR" dirty="0" err="1"/>
              <a:t>stage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ya eklenen dosyadaki değişiklikleri gösterir.</a:t>
            </a:r>
          </a:p>
        </p:txBody>
      </p:sp>
    </p:spTree>
    <p:extLst>
      <p:ext uri="{BB962C8B-B14F-4D97-AF65-F5344CB8AC3E}">
        <p14:creationId xmlns:p14="http://schemas.microsoft.com/office/powerpoint/2010/main" val="22853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1181</Words>
  <Application>Microsoft Office PowerPoint</Application>
  <PresentationFormat>Geniş ekran</PresentationFormat>
  <Paragraphs>230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72</cp:revision>
  <dcterms:created xsi:type="dcterms:W3CDTF">2021-03-07T13:42:31Z</dcterms:created>
  <dcterms:modified xsi:type="dcterms:W3CDTF">2021-03-12T12:27:02Z</dcterms:modified>
</cp:coreProperties>
</file>