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5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B7D70D-5EE8-44E5-BE8F-00881FECC34B}" type="datetimeFigureOut">
              <a:rPr lang="ko-KR" altLang="en-US" smtClean="0"/>
              <a:pPr/>
              <a:t>2018-09-26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429C1C-E2BE-4EB9-9A6B-B102F53BD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en-US" altLang="ko-KR" dirty="0" smtClean="0"/>
              <a:t>GP 1</a:t>
            </a:r>
            <a:r>
              <a:rPr lang="ko-KR" altLang="en-US" dirty="0" err="1" smtClean="0"/>
              <a:t>차발표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6248" y="6000768"/>
            <a:ext cx="4700598" cy="614370"/>
          </a:xfrm>
        </p:spPr>
        <p:txBody>
          <a:bodyPr/>
          <a:lstStyle/>
          <a:p>
            <a:r>
              <a:rPr lang="en-US" altLang="ko-KR" dirty="0" smtClean="0"/>
              <a:t>2015182021 </a:t>
            </a:r>
            <a:r>
              <a:rPr lang="ko-KR" altLang="en-US" dirty="0" smtClean="0"/>
              <a:t>안형준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건전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630" y="0"/>
            <a:ext cx="915763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85786" y="142852"/>
            <a:ext cx="7358114" cy="6429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보스게이</a:t>
            </a:r>
            <a:r>
              <a:rPr lang="ko-KR" altLang="en-US" dirty="0"/>
              <a:t>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15008" y="6286520"/>
            <a:ext cx="2500330" cy="428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케릭터</a:t>
            </a:r>
            <a:r>
              <a:rPr lang="ko-KR" altLang="en-US" dirty="0" smtClean="0"/>
              <a:t> 체력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건전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21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1538" y="142852"/>
            <a:ext cx="7929618" cy="5000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58016" y="6357958"/>
            <a:ext cx="2214578" cy="3571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케릭터</a:t>
            </a:r>
            <a:r>
              <a:rPr lang="ko-KR" altLang="en-US" dirty="0" smtClean="0"/>
              <a:t> 체력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0" y="571480"/>
          <a:ext cx="9144000" cy="617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42"/>
                <a:gridCol w="3143272"/>
                <a:gridCol w="4357686"/>
              </a:tblGrid>
              <a:tr h="844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구현예정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추가로 </a:t>
                      </a:r>
                      <a:r>
                        <a:rPr lang="ko-KR" altLang="en-US" dirty="0" err="1" smtClean="0"/>
                        <a:t>구현할것</a:t>
                      </a:r>
                      <a:endParaRPr lang="ko-KR" altLang="en-US" dirty="0"/>
                    </a:p>
                  </a:txBody>
                  <a:tcPr/>
                </a:tc>
              </a:tr>
              <a:tr h="66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마우스를 바라보며 키보드 입력을 받아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방향으로 움직임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66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권총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장총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샷건의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가지 무기 구현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키보드 입력을 받아 무기를 교체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탄창과 재장전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66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여러 오브젝트가 있는 하나의 </a:t>
                      </a:r>
                      <a:r>
                        <a:rPr lang="ko-KR" altLang="en-US" sz="1000" dirty="0" err="1" smtClean="0"/>
                        <a:t>맵에서</a:t>
                      </a:r>
                      <a:r>
                        <a:rPr lang="ko-KR" altLang="en-US" sz="1000" dirty="0" smtClean="0"/>
                        <a:t> 게임을 진행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랜덤으로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가지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66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케릭터가</a:t>
                      </a:r>
                      <a:r>
                        <a:rPr lang="ko-KR" altLang="en-US" sz="1000" dirty="0" smtClean="0"/>
                        <a:t> 일정 </a:t>
                      </a:r>
                      <a:r>
                        <a:rPr lang="ko-KR" altLang="en-US" sz="1000" dirty="0" err="1" smtClean="0"/>
                        <a:t>범위내에</a:t>
                      </a:r>
                      <a:r>
                        <a:rPr lang="ko-KR" altLang="en-US" sz="1000" dirty="0" smtClean="0"/>
                        <a:t> 들어오기 전까지는 이동상태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케릭터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발견시</a:t>
                      </a:r>
                      <a:r>
                        <a:rPr lang="ko-KR" altLang="en-US" sz="1000" dirty="0" smtClean="0"/>
                        <a:t> 사격을 시작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보스는 이동하며 </a:t>
                      </a:r>
                      <a:r>
                        <a:rPr lang="ko-KR" altLang="en-US" sz="1000" dirty="0" err="1" smtClean="0"/>
                        <a:t>여러가지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스킬을</a:t>
                      </a:r>
                      <a:r>
                        <a:rPr lang="ko-KR" altLang="en-US" sz="1000" dirty="0" smtClean="0"/>
                        <a:t> 사용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다양한 패턴 구현</a:t>
                      </a:r>
                      <a:endParaRPr lang="ko-KR" altLang="en-US" dirty="0"/>
                    </a:p>
                  </a:txBody>
                  <a:tcPr/>
                </a:tc>
              </a:tr>
              <a:tr h="66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맵을</a:t>
                      </a:r>
                      <a:r>
                        <a:rPr lang="ko-KR" altLang="en-US" sz="1000" dirty="0" smtClean="0"/>
                        <a:t> 이동하며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사냥하고 보스게이지를 채움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게이지가 모두 차면 보스가 등장하며 보스와의 전투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보스 </a:t>
                      </a:r>
                      <a:r>
                        <a:rPr lang="ko-KR" altLang="en-US" sz="1000" dirty="0" err="1" smtClean="0"/>
                        <a:t>클리어시</a:t>
                      </a:r>
                      <a:r>
                        <a:rPr lang="ko-KR" altLang="en-US" sz="1000" dirty="0" smtClean="0"/>
                        <a:t> 게임 종료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다양한 스테이지 구현과 보스의 다양화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6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피격시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사격시</a:t>
                      </a:r>
                      <a:r>
                        <a:rPr lang="ko-KR" altLang="en-US" dirty="0" smtClean="0"/>
                        <a:t> 사운드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보스 </a:t>
                      </a:r>
                      <a:r>
                        <a:rPr lang="ko-KR" altLang="en-US" dirty="0" err="1" smtClean="0"/>
                        <a:t>출현시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사이렌등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30810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사격시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피격시</a:t>
                      </a:r>
                      <a:r>
                        <a:rPr lang="ko-KR" altLang="en-US" baseline="0" dirty="0" smtClean="0"/>
                        <a:t> 애니메이션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baseline="0" dirty="0" err="1" smtClean="0"/>
                        <a:t>이동에따른</a:t>
                      </a:r>
                      <a:r>
                        <a:rPr lang="ko-KR" altLang="en-US" baseline="0" dirty="0" smtClean="0"/>
                        <a:t> 애니메이션과 가만히 </a:t>
                      </a:r>
                      <a:r>
                        <a:rPr lang="ko-KR" altLang="en-US" baseline="0" dirty="0" err="1" smtClean="0"/>
                        <a:t>있을때의</a:t>
                      </a:r>
                      <a:r>
                        <a:rPr lang="ko-KR" altLang="en-US" baseline="0" dirty="0" smtClean="0"/>
                        <a:t> 애니메이션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325727"/>
          <a:ext cx="9144000" cy="638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0"/>
                <a:gridCol w="1785950"/>
                <a:gridCol w="5643570"/>
              </a:tblGrid>
              <a:tr h="998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세부</a:t>
                      </a:r>
                      <a:endParaRPr lang="ko-KR" altLang="en-US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필요한 </a:t>
                      </a:r>
                      <a:r>
                        <a:rPr lang="ko-KR" altLang="en-US" sz="1000" dirty="0" err="1" smtClean="0"/>
                        <a:t>스프라이트를</a:t>
                      </a:r>
                      <a:r>
                        <a:rPr lang="ko-KR" altLang="en-US" sz="1000" dirty="0" smtClean="0"/>
                        <a:t> 수집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가능하다면 사운드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맵등을</a:t>
                      </a:r>
                      <a:r>
                        <a:rPr lang="ko-KR" altLang="en-US" sz="1000" dirty="0" smtClean="0"/>
                        <a:t> 미리 확보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</a:tr>
              <a:tr h="36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맵의</a:t>
                      </a:r>
                      <a:r>
                        <a:rPr lang="ko-KR" altLang="en-US" sz="1000" dirty="0" smtClean="0"/>
                        <a:t> 크기와 </a:t>
                      </a:r>
                      <a:r>
                        <a:rPr lang="ko-KR" altLang="en-US" sz="1000" dirty="0" err="1" smtClean="0"/>
                        <a:t>맵오브젝트를</a:t>
                      </a:r>
                      <a:r>
                        <a:rPr lang="ko-KR" altLang="en-US" sz="1000" dirty="0" smtClean="0"/>
                        <a:t>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파괴가능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불가능 오브젝트를 배치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465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케릭터의</a:t>
                      </a:r>
                      <a:r>
                        <a:rPr lang="ko-KR" altLang="en-US" sz="1000" baseline="0" dirty="0" smtClean="0"/>
                        <a:t> 이동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마우스를 바라보게 함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애니메이션을 적용하여 움직임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총기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총기를 구현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마우스커서가 </a:t>
                      </a:r>
                      <a:r>
                        <a:rPr lang="ko-KR" altLang="en-US" sz="1000" baseline="0" dirty="0" err="1" smtClean="0"/>
                        <a:t>있는곳으로</a:t>
                      </a:r>
                      <a:r>
                        <a:rPr lang="ko-KR" altLang="en-US" sz="1000" baseline="0" dirty="0" smtClean="0"/>
                        <a:t> 발포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오브젝트 파괴를 확인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57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제작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종류를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dirty="0" smtClean="0"/>
                        <a:t>AI</a:t>
                      </a:r>
                      <a:r>
                        <a:rPr lang="ko-KR" altLang="en-US" sz="1000" dirty="0" smtClean="0"/>
                        <a:t>를 통해 </a:t>
                      </a:r>
                      <a:r>
                        <a:rPr lang="ko-KR" altLang="en-US" sz="1000" dirty="0" err="1" smtClean="0"/>
                        <a:t>케릭터와</a:t>
                      </a:r>
                      <a:r>
                        <a:rPr lang="ko-KR" altLang="en-US" sz="1000" dirty="0" smtClean="0"/>
                        <a:t> 전투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잡으면 보스게이지 상승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53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보스게이지가 </a:t>
                      </a:r>
                      <a:r>
                        <a:rPr lang="ko-KR" altLang="en-US" sz="1000" dirty="0" err="1" smtClean="0"/>
                        <a:t>가득차면</a:t>
                      </a:r>
                      <a:r>
                        <a:rPr lang="ko-KR" altLang="en-US" sz="1000" dirty="0" smtClean="0"/>
                        <a:t> 보스 등장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보스 </a:t>
                      </a:r>
                      <a:r>
                        <a:rPr lang="ko-KR" altLang="en-US" sz="1000" dirty="0" err="1" smtClean="0"/>
                        <a:t>등장시</a:t>
                      </a:r>
                      <a:r>
                        <a:rPr lang="ko-KR" altLang="en-US" sz="1000" dirty="0" smtClean="0"/>
                        <a:t> 화면이 붉게 </a:t>
                      </a:r>
                      <a:r>
                        <a:rPr lang="ko-KR" altLang="en-US" sz="1000" dirty="0" err="1" smtClean="0"/>
                        <a:t>깜빡거림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여러가지</a:t>
                      </a:r>
                      <a:r>
                        <a:rPr lang="ko-KR" altLang="en-US" sz="1000" dirty="0" smtClean="0"/>
                        <a:t> 패턴으로 탄막을 뿌리는 보스를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힐링팩과</a:t>
                      </a:r>
                      <a:r>
                        <a:rPr lang="ko-KR" altLang="en-US" sz="1000" dirty="0" smtClean="0"/>
                        <a:t> 탄약보급소등을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 오브젝트를 배치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외의 </a:t>
                      </a:r>
                      <a:r>
                        <a:rPr lang="ko-KR" altLang="en-US" sz="1000" dirty="0" err="1" smtClean="0"/>
                        <a:t>미구현부분을</a:t>
                      </a:r>
                      <a:r>
                        <a:rPr lang="ko-KR" altLang="en-US" sz="1000" dirty="0" smtClean="0"/>
                        <a:t> 보강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구체화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케릭터의</a:t>
                      </a:r>
                      <a:r>
                        <a:rPr lang="ko-KR" altLang="en-US" sz="1000" dirty="0" smtClean="0"/>
                        <a:t> 총기를 추가구현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err="1" smtClean="0"/>
                        <a:t>연사속도등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부족한부분을</a:t>
                      </a:r>
                      <a:r>
                        <a:rPr lang="ko-KR" altLang="en-US" sz="1000" dirty="0" smtClean="0"/>
                        <a:t> 보강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필요에 따라 </a:t>
                      </a:r>
                      <a:r>
                        <a:rPr lang="ko-KR" altLang="en-US" sz="1000" dirty="0" err="1" smtClean="0"/>
                        <a:t>케릭터의</a:t>
                      </a:r>
                      <a:r>
                        <a:rPr lang="ko-KR" altLang="en-US" sz="1000" dirty="0" smtClean="0"/>
                        <a:t> 스킬 추가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err="1" smtClean="0"/>
                        <a:t>구르기등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442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적군 구체화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난이도 </a:t>
                      </a:r>
                      <a:r>
                        <a:rPr lang="ko-KR" altLang="en-US" sz="1000" baseline="0" dirty="0" err="1" smtClean="0"/>
                        <a:t>수정및</a:t>
                      </a:r>
                      <a:r>
                        <a:rPr lang="ko-KR" altLang="en-US" sz="1000" baseline="0" dirty="0" smtClean="0"/>
                        <a:t> 보스의 패턴 다양화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적군의 세분화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442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최종점검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279</Words>
  <Application>Microsoft Office PowerPoint</Application>
  <PresentationFormat>화면 슬라이드 쇼(4:3)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2DGP 1차발표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안형준</dc:creator>
  <cp:lastModifiedBy>안형준</cp:lastModifiedBy>
  <cp:revision>11</cp:revision>
  <dcterms:created xsi:type="dcterms:W3CDTF">2018-09-25T15:03:39Z</dcterms:created>
  <dcterms:modified xsi:type="dcterms:W3CDTF">2018-09-26T13:01:20Z</dcterms:modified>
</cp:coreProperties>
</file>