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75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81CC-FF06-4D01-9D01-9AA6C358931E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EC45-11F0-4267-B152-A5A0FFDFC9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857232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런</a:t>
            </a:r>
            <a:r>
              <a:rPr lang="en-US" altLang="ko-KR" dirty="0" smtClean="0"/>
              <a:t>! </a:t>
            </a:r>
            <a:r>
              <a:rPr lang="ko-KR" altLang="en-US" dirty="0" smtClean="0"/>
              <a:t>앤 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643578"/>
            <a:ext cx="6643734" cy="10001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키보드를 통한 이동과 마우스를 통한 사격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사방에서 나오는 적들의 총알을 피하며 적들을 무찔러라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0" y="71415"/>
          <a:ext cx="8929718" cy="671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60"/>
                <a:gridCol w="6500858"/>
              </a:tblGrid>
              <a:tr h="85725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필요한 </a:t>
                      </a:r>
                      <a:r>
                        <a:rPr lang="ko-KR" altLang="en-US" sz="1200" dirty="0" err="1" smtClean="0"/>
                        <a:t>스프라이트를</a:t>
                      </a:r>
                      <a:r>
                        <a:rPr lang="ko-KR" altLang="en-US" sz="1200" dirty="0" smtClean="0"/>
                        <a:t> 수집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가능하다면 사운드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맵등을</a:t>
                      </a:r>
                      <a:r>
                        <a:rPr lang="ko-KR" altLang="en-US" sz="1200" dirty="0" smtClean="0"/>
                        <a:t> 미리 확보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None/>
                      </a:pPr>
                      <a:endParaRPr lang="ko-KR" altLang="en-US" sz="1200" dirty="0"/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dirty="0" smtClean="0"/>
                        <a:t> 크기와 </a:t>
                      </a:r>
                      <a:r>
                        <a:rPr lang="ko-KR" altLang="en-US" sz="1200" dirty="0" err="1" smtClean="0"/>
                        <a:t>맵오브젝트를</a:t>
                      </a:r>
                      <a:r>
                        <a:rPr lang="ko-KR" altLang="en-US" sz="1200" dirty="0" smtClean="0"/>
                        <a:t> 구현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파괴가능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불가능 오브젝트를 배치</a:t>
                      </a:r>
                      <a:endParaRPr lang="ko-KR" altLang="en-US" sz="1200" dirty="0"/>
                    </a:p>
                  </a:txBody>
                  <a:tcPr/>
                </a:tc>
              </a:tr>
              <a:tr h="103351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케릭터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err="1" smtClean="0"/>
                        <a:t>케릭터의</a:t>
                      </a:r>
                      <a:r>
                        <a:rPr lang="ko-KR" altLang="en-US" sz="1200" baseline="0" dirty="0" smtClean="0"/>
                        <a:t>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마우스를 바라보게 함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애니메이션을 적용하여 움직임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50019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총기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가지 총기를 구현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마우스커서가 </a:t>
                      </a:r>
                      <a:r>
                        <a:rPr lang="ko-KR" altLang="en-US" sz="1200" baseline="0" dirty="0" err="1" smtClean="0"/>
                        <a:t>있는곳으로</a:t>
                      </a:r>
                      <a:r>
                        <a:rPr lang="ko-KR" altLang="en-US" sz="1200" baseline="0" dirty="0" smtClean="0"/>
                        <a:t> 발포</a:t>
                      </a:r>
                      <a:endParaRPr lang="en-US" altLang="ko-KR" sz="12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baseline="0" dirty="0" smtClean="0"/>
                        <a:t>오브젝트 파괴를 확인</a:t>
                      </a:r>
                      <a:endParaRPr lang="ko-KR" altLang="en-US" sz="1200" dirty="0"/>
                    </a:p>
                  </a:txBody>
                  <a:tcPr/>
                </a:tc>
              </a:tr>
              <a:tr h="1538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적 </a:t>
                      </a:r>
                      <a:r>
                        <a:rPr lang="ko-KR" altLang="en-US" dirty="0" smtClean="0"/>
                        <a:t>제작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적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종류를 구현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 smtClean="0"/>
                        <a:t>AI</a:t>
                      </a:r>
                      <a:r>
                        <a:rPr lang="ko-KR" altLang="en-US" sz="1200" dirty="0" smtClean="0"/>
                        <a:t>를 통해 </a:t>
                      </a:r>
                      <a:r>
                        <a:rPr lang="ko-KR" altLang="en-US" sz="1200" dirty="0" err="1" smtClean="0"/>
                        <a:t>케릭터와</a:t>
                      </a:r>
                      <a:r>
                        <a:rPr lang="ko-KR" altLang="en-US" sz="1200" dirty="0" smtClean="0"/>
                        <a:t> 전투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잡으면 보스게이지 상승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0" y="325727"/>
          <a:ext cx="9144000" cy="628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0"/>
                <a:gridCol w="3214710"/>
                <a:gridCol w="4214810"/>
              </a:tblGrid>
              <a:tr h="99865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세부</a:t>
                      </a:r>
                      <a:endParaRPr lang="ko-KR" altLang="en-US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필요한 </a:t>
                      </a:r>
                      <a:r>
                        <a:rPr lang="ko-KR" altLang="en-US" sz="1000" dirty="0" err="1" smtClean="0"/>
                        <a:t>스프라이트를</a:t>
                      </a:r>
                      <a:r>
                        <a:rPr lang="ko-KR" altLang="en-US" sz="1000" dirty="0" smtClean="0"/>
                        <a:t> 수집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가능하다면 사운드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맵등을</a:t>
                      </a:r>
                      <a:r>
                        <a:rPr lang="ko-KR" altLang="en-US" sz="1000" dirty="0" smtClean="0"/>
                        <a:t> 미리 확보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None/>
                      </a:pPr>
                      <a:r>
                        <a:rPr lang="ko-KR" altLang="en-US" sz="1000" dirty="0" smtClean="0"/>
                        <a:t>주인공과 적군 </a:t>
                      </a:r>
                      <a:r>
                        <a:rPr lang="ko-KR" altLang="en-US" sz="1000" dirty="0" err="1" smtClean="0"/>
                        <a:t>스프라이트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제작중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현재 주인공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종류 와 총알 완성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None/>
                      </a:pPr>
                      <a:endParaRPr lang="ko-KR" altLang="en-US" sz="1000" dirty="0"/>
                    </a:p>
                  </a:txBody>
                  <a:tcPr/>
                </a:tc>
              </a:tr>
              <a:tr h="36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맵의</a:t>
                      </a:r>
                      <a:r>
                        <a:rPr lang="ko-KR" altLang="en-US" sz="1000" dirty="0" smtClean="0"/>
                        <a:t> 크기와 </a:t>
                      </a:r>
                      <a:r>
                        <a:rPr lang="ko-KR" altLang="en-US" sz="1000" dirty="0" err="1" smtClean="0"/>
                        <a:t>맵오브젝트를</a:t>
                      </a:r>
                      <a:r>
                        <a:rPr lang="ko-KR" altLang="en-US" sz="1000" dirty="0" smtClean="0"/>
                        <a:t>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파괴가능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불가능 오브젝트를 배치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맵을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중배열로</a:t>
                      </a:r>
                      <a:r>
                        <a:rPr lang="ko-KR" altLang="en-US" sz="1000" baseline="0" dirty="0" smtClean="0"/>
                        <a:t> 관리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465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케릭터의</a:t>
                      </a:r>
                      <a:r>
                        <a:rPr lang="ko-KR" altLang="en-US" sz="1000" baseline="0" dirty="0" smtClean="0"/>
                        <a:t> 이동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마우스를 바라보게 함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애니메이션을 적용하여 움직임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동시키입력으로</a:t>
                      </a:r>
                      <a:r>
                        <a:rPr lang="ko-KR" altLang="en-US" sz="1000" baseline="0" dirty="0" smtClean="0"/>
                        <a:t> 이동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항시 마우스를 바라보도록 설정</a:t>
                      </a:r>
                      <a:endParaRPr lang="ko-KR" altLang="en-US" sz="1000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가지 총기를 구현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마우스커서가 </a:t>
                      </a:r>
                      <a:r>
                        <a:rPr lang="ko-KR" altLang="en-US" sz="1000" baseline="0" dirty="0" err="1" smtClean="0"/>
                        <a:t>있는곳으로</a:t>
                      </a:r>
                      <a:r>
                        <a:rPr lang="ko-KR" altLang="en-US" sz="1000" baseline="0" dirty="0" smtClean="0"/>
                        <a:t> 발포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오브젝트 파괴를 확인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라이플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샷건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바주카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종류의 총기 제작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err="1" smtClean="0"/>
                        <a:t>무기에따라</a:t>
                      </a:r>
                      <a:r>
                        <a:rPr lang="ko-KR" altLang="en-US" sz="1000" baseline="0" dirty="0" smtClean="0"/>
                        <a:t> 다른 공격력과 연사속도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탄막을 설정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충돌체크까지 완료</a:t>
                      </a:r>
                      <a:endParaRPr lang="ko-KR" altLang="en-US" sz="1000" dirty="0"/>
                    </a:p>
                  </a:txBody>
                  <a:tcPr/>
                </a:tc>
              </a:tr>
              <a:tr h="571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종류를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000" dirty="0" smtClean="0"/>
                        <a:t>AI</a:t>
                      </a:r>
                      <a:r>
                        <a:rPr lang="ko-KR" altLang="en-US" sz="1000" dirty="0" smtClean="0"/>
                        <a:t>를 통해 </a:t>
                      </a:r>
                      <a:r>
                        <a:rPr lang="ko-KR" altLang="en-US" sz="1000" dirty="0" err="1" smtClean="0"/>
                        <a:t>케릭터와</a:t>
                      </a:r>
                      <a:r>
                        <a:rPr lang="ko-KR" altLang="en-US" sz="1000" dirty="0" smtClean="0"/>
                        <a:t> 전투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잡으면 보스게이지 상승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적군 </a:t>
                      </a:r>
                      <a:r>
                        <a:rPr lang="ko-KR" altLang="en-US" sz="1000" dirty="0" err="1" smtClean="0"/>
                        <a:t>구현중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주인공을 바라보고 총을 맞으면 체력 감소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게임월드에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기의 적군 생성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553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보스게이지가 </a:t>
                      </a:r>
                      <a:r>
                        <a:rPr lang="ko-KR" altLang="en-US" sz="1000" dirty="0" err="1" smtClean="0"/>
                        <a:t>가득차면</a:t>
                      </a:r>
                      <a:r>
                        <a:rPr lang="ko-KR" altLang="en-US" sz="1000" dirty="0" smtClean="0"/>
                        <a:t> 보스 등장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보스 </a:t>
                      </a:r>
                      <a:r>
                        <a:rPr lang="ko-KR" altLang="en-US" sz="1000" dirty="0" err="1" smtClean="0"/>
                        <a:t>등장시</a:t>
                      </a:r>
                      <a:r>
                        <a:rPr lang="ko-KR" altLang="en-US" sz="1000" dirty="0" smtClean="0"/>
                        <a:t> 화면이 붉게 </a:t>
                      </a:r>
                      <a:r>
                        <a:rPr lang="ko-KR" altLang="en-US" sz="1000" dirty="0" err="1" smtClean="0"/>
                        <a:t>깜빡거림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여러가지</a:t>
                      </a:r>
                      <a:r>
                        <a:rPr lang="ko-KR" altLang="en-US" sz="1000" dirty="0" smtClean="0"/>
                        <a:t> 패턴으로 탄막을 뿌리는 보스를 구현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힐링팩과</a:t>
                      </a:r>
                      <a:r>
                        <a:rPr lang="ko-KR" altLang="en-US" sz="1000" dirty="0" smtClean="0"/>
                        <a:t> 탄약보급소등을 구현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적 오브젝트를 배치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외의 </a:t>
                      </a:r>
                      <a:r>
                        <a:rPr lang="ko-KR" altLang="en-US" sz="1000" dirty="0" err="1" smtClean="0"/>
                        <a:t>미구현부분을</a:t>
                      </a:r>
                      <a:r>
                        <a:rPr lang="ko-KR" altLang="en-US" sz="1000" dirty="0" smtClean="0"/>
                        <a:t> 보강</a:t>
                      </a:r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1000" dirty="0" smtClean="0"/>
                    </a:p>
                  </a:txBody>
                  <a:tcPr/>
                </a:tc>
              </a:tr>
              <a:tr h="603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케릭터의</a:t>
                      </a:r>
                      <a:r>
                        <a:rPr lang="ko-KR" altLang="en-US" sz="1000" dirty="0" smtClean="0"/>
                        <a:t> 총기를 추가구현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err="1" smtClean="0"/>
                        <a:t>연사속도등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err="1" smtClean="0"/>
                        <a:t>부족한부분을</a:t>
                      </a:r>
                      <a:r>
                        <a:rPr lang="ko-KR" altLang="en-US" sz="1000" dirty="0" smtClean="0"/>
                        <a:t> 보강</a:t>
                      </a:r>
                      <a:endParaRPr lang="en-US" altLang="ko-KR" sz="10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필요에 따라 </a:t>
                      </a:r>
                      <a:r>
                        <a:rPr lang="ko-KR" altLang="en-US" sz="1000" dirty="0" err="1" smtClean="0"/>
                        <a:t>케릭터의</a:t>
                      </a:r>
                      <a:r>
                        <a:rPr lang="ko-KR" altLang="en-US" sz="1000" dirty="0" smtClean="0"/>
                        <a:t> 스킬 추가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err="1" smtClean="0"/>
                        <a:t>구르기등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  <a:tr h="442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난이도 </a:t>
                      </a:r>
                      <a:r>
                        <a:rPr lang="ko-KR" altLang="en-US" sz="1000" baseline="0" dirty="0" err="1" smtClean="0"/>
                        <a:t>수정및</a:t>
                      </a:r>
                      <a:r>
                        <a:rPr lang="ko-KR" altLang="en-US" sz="1000" baseline="0" dirty="0" smtClean="0"/>
                        <a:t> 보스의 패턴 다양화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aseline="0" dirty="0" smtClean="0"/>
                        <a:t>적군의 세분화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  <a:tr h="442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dirty="0" smtClean="0"/>
                        <a:t>최종점검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캡처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414"/>
            <a:ext cx="9144000" cy="680511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261</Words>
  <Application>Microsoft Office PowerPoint</Application>
  <PresentationFormat>화면 슬라이드 쇼(4:3)</PresentationFormat>
  <Paragraphs>81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런! 앤 건!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안형준</dc:creator>
  <cp:lastModifiedBy>안형준</cp:lastModifiedBy>
  <cp:revision>6</cp:revision>
  <dcterms:created xsi:type="dcterms:W3CDTF">2018-11-04T12:14:38Z</dcterms:created>
  <dcterms:modified xsi:type="dcterms:W3CDTF">2018-11-04T13:09:20Z</dcterms:modified>
</cp:coreProperties>
</file>