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975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181CC-FF06-4D01-9D01-9AA6C358931E}" type="datetimeFigureOut">
              <a:rPr lang="ko-KR" altLang="en-US" smtClean="0"/>
              <a:pPr/>
              <a:t>2018-11-04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EC45-11F0-4267-B152-A5A0FFDFC9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181CC-FF06-4D01-9D01-9AA6C358931E}" type="datetimeFigureOut">
              <a:rPr lang="ko-KR" altLang="en-US" smtClean="0"/>
              <a:pPr/>
              <a:t>2018-11-04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EC45-11F0-4267-B152-A5A0FFDFC9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181CC-FF06-4D01-9D01-9AA6C358931E}" type="datetimeFigureOut">
              <a:rPr lang="ko-KR" altLang="en-US" smtClean="0"/>
              <a:pPr/>
              <a:t>2018-11-04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EC45-11F0-4267-B152-A5A0FFDFC9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181CC-FF06-4D01-9D01-9AA6C358931E}" type="datetimeFigureOut">
              <a:rPr lang="ko-KR" altLang="en-US" smtClean="0"/>
              <a:pPr/>
              <a:t>2018-11-04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EC45-11F0-4267-B152-A5A0FFDFC9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181CC-FF06-4D01-9D01-9AA6C358931E}" type="datetimeFigureOut">
              <a:rPr lang="ko-KR" altLang="en-US" smtClean="0"/>
              <a:pPr/>
              <a:t>2018-11-04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EC45-11F0-4267-B152-A5A0FFDFC9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181CC-FF06-4D01-9D01-9AA6C358931E}" type="datetimeFigureOut">
              <a:rPr lang="ko-KR" altLang="en-US" smtClean="0"/>
              <a:pPr/>
              <a:t>2018-11-04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EC45-11F0-4267-B152-A5A0FFDFC9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181CC-FF06-4D01-9D01-9AA6C358931E}" type="datetimeFigureOut">
              <a:rPr lang="ko-KR" altLang="en-US" smtClean="0"/>
              <a:pPr/>
              <a:t>2018-11-04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EC45-11F0-4267-B152-A5A0FFDFC9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181CC-FF06-4D01-9D01-9AA6C358931E}" type="datetimeFigureOut">
              <a:rPr lang="ko-KR" altLang="en-US" smtClean="0"/>
              <a:pPr/>
              <a:t>2018-11-04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EC45-11F0-4267-B152-A5A0FFDFC9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181CC-FF06-4D01-9D01-9AA6C358931E}" type="datetimeFigureOut">
              <a:rPr lang="ko-KR" altLang="en-US" smtClean="0"/>
              <a:pPr/>
              <a:t>2018-11-04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EC45-11F0-4267-B152-A5A0FFDFC9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181CC-FF06-4D01-9D01-9AA6C358931E}" type="datetimeFigureOut">
              <a:rPr lang="ko-KR" altLang="en-US" smtClean="0"/>
              <a:pPr/>
              <a:t>2018-11-04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EC45-11F0-4267-B152-A5A0FFDFC9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181CC-FF06-4D01-9D01-9AA6C358931E}" type="datetimeFigureOut">
              <a:rPr lang="ko-KR" altLang="en-US" smtClean="0"/>
              <a:pPr/>
              <a:t>2018-11-04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EC45-11F0-4267-B152-A5A0FFDFC9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181CC-FF06-4D01-9D01-9AA6C358931E}" type="datetimeFigureOut">
              <a:rPr lang="ko-KR" altLang="en-US" smtClean="0"/>
              <a:pPr/>
              <a:t>2018-11-04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BEC45-11F0-4267-B152-A5A0FFDFC9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0034" y="857232"/>
            <a:ext cx="7772400" cy="1470025"/>
          </a:xfrm>
        </p:spPr>
        <p:txBody>
          <a:bodyPr/>
          <a:lstStyle/>
          <a:p>
            <a:r>
              <a:rPr lang="ko-KR" altLang="en-US" dirty="0" err="1" smtClean="0"/>
              <a:t>런</a:t>
            </a:r>
            <a:r>
              <a:rPr lang="en-US" altLang="ko-KR" dirty="0" smtClean="0"/>
              <a:t>! </a:t>
            </a:r>
            <a:r>
              <a:rPr lang="ko-KR" altLang="en-US" dirty="0" smtClean="0"/>
              <a:t>앤 건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5643578"/>
            <a:ext cx="6643734" cy="1000132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dirty="0" smtClean="0"/>
              <a:t>키보드를 통한 이동과 마우스를 통한 사격</a:t>
            </a:r>
            <a:endParaRPr lang="en-US" altLang="ko-KR" sz="2000" dirty="0" smtClean="0"/>
          </a:p>
          <a:p>
            <a:pPr algn="l"/>
            <a:r>
              <a:rPr lang="ko-KR" altLang="en-US" sz="2000" dirty="0" smtClean="0"/>
              <a:t>사방에서 나오는 적들의 총알을 피하며 적들을 무찔러라</a:t>
            </a:r>
            <a:r>
              <a:rPr lang="en-US" altLang="ko-KR" sz="2000" dirty="0" smtClean="0"/>
              <a:t>!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0" y="71415"/>
          <a:ext cx="8929718" cy="6715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860"/>
                <a:gridCol w="6500858"/>
              </a:tblGrid>
              <a:tr h="857255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범위</a:t>
                      </a:r>
                      <a:endParaRPr lang="ko-KR" altLang="en-US" dirty="0"/>
                    </a:p>
                  </a:txBody>
                  <a:tcPr/>
                </a:tc>
              </a:tr>
              <a:tr h="928694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err="1" smtClean="0"/>
                        <a:t>스프라이트</a:t>
                      </a:r>
                      <a:r>
                        <a:rPr lang="ko-KR" altLang="en-US" dirty="0" smtClean="0"/>
                        <a:t> 수집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/>
                        <a:t>필요한 </a:t>
                      </a:r>
                      <a:r>
                        <a:rPr lang="ko-KR" altLang="en-US" sz="1200" dirty="0" err="1" smtClean="0"/>
                        <a:t>스프라이트를</a:t>
                      </a:r>
                      <a:r>
                        <a:rPr lang="ko-KR" altLang="en-US" sz="1200" dirty="0" smtClean="0"/>
                        <a:t> 수집</a:t>
                      </a:r>
                      <a:endParaRPr lang="en-US" altLang="ko-KR" sz="120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/>
                        <a:t>가능하다면 사운드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맵등을</a:t>
                      </a:r>
                      <a:r>
                        <a:rPr lang="ko-KR" altLang="en-US" sz="1200" dirty="0" smtClean="0"/>
                        <a:t> 미리 확보</a:t>
                      </a:r>
                      <a:endParaRPr lang="en-US" altLang="ko-KR" sz="1200" dirty="0" smtClean="0"/>
                    </a:p>
                    <a:p>
                      <a:pPr marL="228600" indent="-228600" algn="l" latinLnBrk="1">
                        <a:buNone/>
                      </a:pPr>
                      <a:endParaRPr lang="ko-KR" altLang="en-US" sz="1200" dirty="0"/>
                    </a:p>
                  </a:txBody>
                  <a:tcPr/>
                </a:tc>
              </a:tr>
              <a:tr h="857256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err="1" smtClean="0"/>
                        <a:t>맵</a:t>
                      </a:r>
                      <a:r>
                        <a:rPr lang="ko-KR" altLang="en-US" dirty="0" smtClean="0"/>
                        <a:t> 제작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err="1" smtClean="0"/>
                        <a:t>맵의</a:t>
                      </a:r>
                      <a:r>
                        <a:rPr lang="ko-KR" altLang="en-US" sz="1200" dirty="0" smtClean="0"/>
                        <a:t> 크기와 </a:t>
                      </a:r>
                      <a:r>
                        <a:rPr lang="ko-KR" altLang="en-US" sz="1200" dirty="0" err="1" smtClean="0"/>
                        <a:t>맵오브젝트를</a:t>
                      </a:r>
                      <a:r>
                        <a:rPr lang="ko-KR" altLang="en-US" sz="1200" dirty="0" smtClean="0"/>
                        <a:t> 구현</a:t>
                      </a:r>
                      <a:endParaRPr lang="en-US" altLang="ko-KR" sz="120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/>
                        <a:t>파괴가능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불가능 오브젝트를 배치</a:t>
                      </a:r>
                      <a:endParaRPr lang="ko-KR" altLang="en-US" sz="1200" dirty="0"/>
                    </a:p>
                  </a:txBody>
                  <a:tcPr/>
                </a:tc>
              </a:tr>
              <a:tr h="1033518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err="1" smtClean="0"/>
                        <a:t>케릭터</a:t>
                      </a:r>
                      <a:r>
                        <a:rPr lang="ko-KR" altLang="en-US" dirty="0" smtClean="0"/>
                        <a:t> 제작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aseline="0" dirty="0" err="1" smtClean="0"/>
                        <a:t>케릭터의</a:t>
                      </a:r>
                      <a:r>
                        <a:rPr lang="ko-KR" altLang="en-US" sz="1200" baseline="0" dirty="0" smtClean="0"/>
                        <a:t> 이동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마우스를 바라보게 함</a:t>
                      </a:r>
                      <a:endParaRPr lang="en-US" altLang="ko-KR" sz="1200" baseline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aseline="0" dirty="0" smtClean="0"/>
                        <a:t>애니메이션을 적용하여 움직임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</a:tr>
              <a:tr h="1500198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총기 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1200" baseline="0" dirty="0" smtClean="0"/>
                        <a:t>3</a:t>
                      </a:r>
                      <a:r>
                        <a:rPr lang="ko-KR" altLang="en-US" sz="1200" baseline="0" dirty="0" smtClean="0"/>
                        <a:t>가지 총기를 구현</a:t>
                      </a:r>
                      <a:endParaRPr lang="en-US" altLang="ko-KR" sz="1200" baseline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aseline="0" dirty="0" smtClean="0"/>
                        <a:t>마우스커서가 </a:t>
                      </a:r>
                      <a:r>
                        <a:rPr lang="ko-KR" altLang="en-US" sz="1200" baseline="0" dirty="0" err="1" smtClean="0"/>
                        <a:t>있는곳으로</a:t>
                      </a:r>
                      <a:r>
                        <a:rPr lang="ko-KR" altLang="en-US" sz="1200" baseline="0" dirty="0" smtClean="0"/>
                        <a:t> 발포</a:t>
                      </a:r>
                      <a:endParaRPr lang="en-US" altLang="ko-KR" sz="1200" baseline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aseline="0" dirty="0" smtClean="0"/>
                        <a:t>오브젝트 파괴를 확인</a:t>
                      </a:r>
                      <a:endParaRPr lang="ko-KR" altLang="en-US" sz="1200" dirty="0"/>
                    </a:p>
                  </a:txBody>
                  <a:tcPr/>
                </a:tc>
              </a:tr>
              <a:tr h="15382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적 제작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/>
                        <a:t>적 </a:t>
                      </a:r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smtClean="0"/>
                        <a:t>종류를 구현</a:t>
                      </a:r>
                      <a:endParaRPr lang="en-US" altLang="ko-KR" sz="120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1200" dirty="0" smtClean="0"/>
                        <a:t>AI</a:t>
                      </a:r>
                      <a:r>
                        <a:rPr lang="ko-KR" altLang="en-US" sz="1200" dirty="0" smtClean="0"/>
                        <a:t>를 통해 </a:t>
                      </a:r>
                      <a:r>
                        <a:rPr lang="ko-KR" altLang="en-US" sz="1200" dirty="0" err="1" smtClean="0"/>
                        <a:t>케릭터와</a:t>
                      </a:r>
                      <a:r>
                        <a:rPr lang="ko-KR" altLang="en-US" sz="1200" dirty="0" smtClean="0"/>
                        <a:t> 전투</a:t>
                      </a:r>
                      <a:endParaRPr lang="en-US" altLang="ko-KR" sz="120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/>
                        <a:t>잡으면 보스게이지 상승</a:t>
                      </a:r>
                      <a:endParaRPr lang="en-US" altLang="ko-KR" sz="120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0" y="325727"/>
          <a:ext cx="9144000" cy="62837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480"/>
                <a:gridCol w="3214710"/>
                <a:gridCol w="4214810"/>
              </a:tblGrid>
              <a:tr h="998659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목표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세부</a:t>
                      </a:r>
                      <a:endParaRPr lang="ko-KR" altLang="en-US" dirty="0"/>
                    </a:p>
                  </a:txBody>
                  <a:tcPr/>
                </a:tc>
              </a:tr>
              <a:tr h="6034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dirty="0" smtClean="0"/>
                        <a:t>필요한 </a:t>
                      </a:r>
                      <a:r>
                        <a:rPr lang="ko-KR" altLang="en-US" sz="1000" dirty="0" err="1" smtClean="0"/>
                        <a:t>스프라이트를</a:t>
                      </a:r>
                      <a:r>
                        <a:rPr lang="ko-KR" altLang="en-US" sz="1000" dirty="0" smtClean="0"/>
                        <a:t> 수집</a:t>
                      </a:r>
                      <a:endParaRPr lang="en-US" altLang="ko-KR" sz="100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dirty="0" smtClean="0"/>
                        <a:t>가능하다면 사운드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맵등을</a:t>
                      </a:r>
                      <a:r>
                        <a:rPr lang="ko-KR" altLang="en-US" sz="1000" dirty="0" smtClean="0"/>
                        <a:t> 미리 확보</a:t>
                      </a:r>
                      <a:endParaRPr lang="en-US" altLang="ko-KR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None/>
                      </a:pPr>
                      <a:r>
                        <a:rPr lang="ko-KR" altLang="en-US" sz="1000" dirty="0" smtClean="0"/>
                        <a:t>주인공과 적군 </a:t>
                      </a:r>
                      <a:r>
                        <a:rPr lang="ko-KR" altLang="en-US" sz="1000" dirty="0" err="1" smtClean="0"/>
                        <a:t>스프라이트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제작중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현재 주인공 </a:t>
                      </a:r>
                      <a:r>
                        <a:rPr lang="en-US" altLang="ko-KR" sz="1000" dirty="0" smtClean="0"/>
                        <a:t>3</a:t>
                      </a:r>
                      <a:r>
                        <a:rPr lang="ko-KR" altLang="en-US" sz="1000" dirty="0" smtClean="0"/>
                        <a:t>종류 와 총알 완성</a:t>
                      </a:r>
                      <a:endParaRPr lang="en-US" altLang="ko-KR" sz="1000" dirty="0" smtClean="0"/>
                    </a:p>
                    <a:p>
                      <a:pPr marL="228600" indent="-228600" algn="l" latinLnBrk="1">
                        <a:buNone/>
                      </a:pPr>
                      <a:endParaRPr lang="ko-KR" altLang="en-US" sz="1000" dirty="0"/>
                    </a:p>
                  </a:txBody>
                  <a:tcPr/>
                </a:tc>
              </a:tr>
              <a:tr h="3615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dirty="0" err="1" smtClean="0"/>
                        <a:t>맵의</a:t>
                      </a:r>
                      <a:r>
                        <a:rPr lang="ko-KR" altLang="en-US" sz="1000" dirty="0" smtClean="0"/>
                        <a:t> 크기와 </a:t>
                      </a:r>
                      <a:r>
                        <a:rPr lang="ko-KR" altLang="en-US" sz="1000" dirty="0" err="1" smtClean="0"/>
                        <a:t>맵오브젝트를</a:t>
                      </a:r>
                      <a:r>
                        <a:rPr lang="ko-KR" altLang="en-US" sz="1000" dirty="0" smtClean="0"/>
                        <a:t> 구현</a:t>
                      </a:r>
                      <a:endParaRPr lang="en-US" altLang="ko-KR" sz="100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dirty="0" smtClean="0"/>
                        <a:t>파괴가능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불가능 오브젝트를 배치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dirty="0" err="1" smtClean="0"/>
                        <a:t>맵을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err="1" smtClean="0"/>
                        <a:t>중배열로</a:t>
                      </a:r>
                      <a:r>
                        <a:rPr lang="ko-KR" altLang="en-US" sz="1000" baseline="0" dirty="0" smtClean="0"/>
                        <a:t> 관리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</a:tr>
              <a:tr h="465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baseline="0" dirty="0" err="1" smtClean="0"/>
                        <a:t>케릭터의</a:t>
                      </a:r>
                      <a:r>
                        <a:rPr lang="ko-KR" altLang="en-US" sz="1000" baseline="0" dirty="0" smtClean="0"/>
                        <a:t> 이동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마우스를 바라보게 함</a:t>
                      </a:r>
                      <a:endParaRPr lang="en-US" altLang="ko-KR" sz="1000" baseline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baseline="0" dirty="0" smtClean="0"/>
                        <a:t>애니메이션을 적용하여 움직임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baseline="0" dirty="0" err="1" smtClean="0"/>
                        <a:t>동시키입력으로</a:t>
                      </a:r>
                      <a:r>
                        <a:rPr lang="ko-KR" altLang="en-US" sz="1000" baseline="0" dirty="0" smtClean="0"/>
                        <a:t> 이동</a:t>
                      </a:r>
                      <a:r>
                        <a:rPr lang="en-US" altLang="ko-KR" sz="1000" baseline="0" dirty="0" smtClean="0"/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baseline="0" dirty="0" smtClean="0"/>
                        <a:t>항시 마우스를 바라보도록 설정</a:t>
                      </a:r>
                      <a:endParaRPr lang="ko-KR" altLang="en-US" sz="1000" dirty="0"/>
                    </a:p>
                  </a:txBody>
                  <a:tcPr/>
                </a:tc>
              </a:tr>
              <a:tr h="6034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1000" baseline="0" dirty="0" smtClean="0"/>
                        <a:t>3</a:t>
                      </a:r>
                      <a:r>
                        <a:rPr lang="ko-KR" altLang="en-US" sz="1000" baseline="0" dirty="0" smtClean="0"/>
                        <a:t>가지 총기를 구현</a:t>
                      </a:r>
                      <a:endParaRPr lang="en-US" altLang="ko-KR" sz="1000" baseline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baseline="0" dirty="0" smtClean="0"/>
                        <a:t>마우스커서가 </a:t>
                      </a:r>
                      <a:r>
                        <a:rPr lang="ko-KR" altLang="en-US" sz="1000" baseline="0" dirty="0" err="1" smtClean="0"/>
                        <a:t>있는곳으로</a:t>
                      </a:r>
                      <a:r>
                        <a:rPr lang="ko-KR" altLang="en-US" sz="1000" baseline="0" dirty="0" smtClean="0"/>
                        <a:t> 발포</a:t>
                      </a:r>
                      <a:endParaRPr lang="en-US" altLang="ko-KR" sz="1000" baseline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baseline="0" dirty="0" smtClean="0"/>
                        <a:t>오브젝트 파괴를 확인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dirty="0" smtClean="0"/>
                        <a:t>라이플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샷건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바주카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3</a:t>
                      </a:r>
                      <a:r>
                        <a:rPr lang="ko-KR" altLang="en-US" sz="1000" baseline="0" dirty="0" smtClean="0"/>
                        <a:t>종류의 총기 제작</a:t>
                      </a:r>
                      <a:endParaRPr lang="en-US" altLang="ko-KR" sz="1000" baseline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baseline="0" dirty="0" err="1" smtClean="0"/>
                        <a:t>무기에따라</a:t>
                      </a:r>
                      <a:r>
                        <a:rPr lang="ko-KR" altLang="en-US" sz="1000" baseline="0" dirty="0" smtClean="0"/>
                        <a:t> 다른 공격력과 연사속도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탄막을 설정</a:t>
                      </a:r>
                      <a:endParaRPr lang="en-US" altLang="ko-KR" sz="1000" baseline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baseline="0" dirty="0" smtClean="0"/>
                        <a:t>충돌체크까지 완료</a:t>
                      </a:r>
                      <a:endParaRPr lang="ko-KR" altLang="en-US" sz="1000" dirty="0"/>
                    </a:p>
                  </a:txBody>
                  <a:tcPr/>
                </a:tc>
              </a:tr>
              <a:tr h="571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dirty="0" smtClean="0"/>
                        <a:t>적 </a:t>
                      </a:r>
                      <a:r>
                        <a:rPr lang="en-US" altLang="ko-KR" sz="1000" dirty="0" smtClean="0"/>
                        <a:t>3</a:t>
                      </a:r>
                      <a:r>
                        <a:rPr lang="ko-KR" altLang="en-US" sz="1000" dirty="0" smtClean="0"/>
                        <a:t>종류를 구현</a:t>
                      </a:r>
                      <a:endParaRPr lang="en-US" altLang="ko-KR" sz="100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1000" dirty="0" smtClean="0"/>
                        <a:t>AI</a:t>
                      </a:r>
                      <a:r>
                        <a:rPr lang="ko-KR" altLang="en-US" sz="1000" dirty="0" smtClean="0"/>
                        <a:t>를 통해 </a:t>
                      </a:r>
                      <a:r>
                        <a:rPr lang="ko-KR" altLang="en-US" sz="1000" dirty="0" err="1" smtClean="0"/>
                        <a:t>케릭터와</a:t>
                      </a:r>
                      <a:r>
                        <a:rPr lang="ko-KR" altLang="en-US" sz="1000" dirty="0" smtClean="0"/>
                        <a:t> 전투</a:t>
                      </a:r>
                      <a:endParaRPr lang="en-US" altLang="ko-KR" sz="100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dirty="0" smtClean="0"/>
                        <a:t>잡으면 보스게이지 상승</a:t>
                      </a:r>
                      <a:endParaRPr lang="en-US" altLang="ko-KR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dirty="0" smtClean="0"/>
                        <a:t>적군 </a:t>
                      </a:r>
                      <a:r>
                        <a:rPr lang="ko-KR" altLang="en-US" sz="1000" dirty="0" err="1" smtClean="0"/>
                        <a:t>구현중</a:t>
                      </a:r>
                      <a:endParaRPr lang="en-US" altLang="ko-KR" sz="100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dirty="0" smtClean="0"/>
                        <a:t>주인공을 바라보고 총을 맞으면 체력 감소</a:t>
                      </a:r>
                      <a:endParaRPr lang="en-US" altLang="ko-KR" sz="100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dirty="0" smtClean="0"/>
                        <a:t>게임월드에 </a:t>
                      </a:r>
                      <a:r>
                        <a:rPr lang="en-US" altLang="ko-KR" sz="1000" dirty="0" smtClean="0"/>
                        <a:t>20</a:t>
                      </a:r>
                      <a:r>
                        <a:rPr lang="ko-KR" altLang="en-US" sz="1000" dirty="0" smtClean="0"/>
                        <a:t>기의 적군 생성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5538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dirty="0" smtClean="0"/>
                        <a:t>보스게이지가 </a:t>
                      </a:r>
                      <a:r>
                        <a:rPr lang="ko-KR" altLang="en-US" sz="1000" dirty="0" err="1" smtClean="0"/>
                        <a:t>가득차면</a:t>
                      </a:r>
                      <a:r>
                        <a:rPr lang="ko-KR" altLang="en-US" sz="1000" dirty="0" smtClean="0"/>
                        <a:t> 보스 등장</a:t>
                      </a:r>
                      <a:r>
                        <a:rPr lang="en-US" altLang="ko-KR" sz="1000" dirty="0" smtClean="0"/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dirty="0" smtClean="0"/>
                        <a:t>보스 </a:t>
                      </a:r>
                      <a:r>
                        <a:rPr lang="ko-KR" altLang="en-US" sz="1000" dirty="0" err="1" smtClean="0"/>
                        <a:t>등장시</a:t>
                      </a:r>
                      <a:r>
                        <a:rPr lang="ko-KR" altLang="en-US" sz="1000" dirty="0" smtClean="0"/>
                        <a:t> 화면이 붉게 </a:t>
                      </a:r>
                      <a:r>
                        <a:rPr lang="ko-KR" altLang="en-US" sz="1000" dirty="0" err="1" smtClean="0"/>
                        <a:t>깜빡거림</a:t>
                      </a:r>
                      <a:endParaRPr lang="en-US" altLang="ko-KR" sz="100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dirty="0" err="1" smtClean="0"/>
                        <a:t>여러가지</a:t>
                      </a:r>
                      <a:r>
                        <a:rPr lang="ko-KR" altLang="en-US" sz="1000" dirty="0" smtClean="0"/>
                        <a:t> 패턴으로 탄막을 뿌리는 보스를 구현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endParaRPr lang="ko-KR" altLang="en-US" sz="1000" dirty="0"/>
                    </a:p>
                  </a:txBody>
                  <a:tcPr/>
                </a:tc>
              </a:tr>
              <a:tr h="6034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dirty="0" err="1" smtClean="0"/>
                        <a:t>힐링팩과</a:t>
                      </a:r>
                      <a:r>
                        <a:rPr lang="ko-KR" altLang="en-US" sz="1000" dirty="0" smtClean="0"/>
                        <a:t> 탄약보급소등을 구현</a:t>
                      </a:r>
                      <a:endParaRPr lang="en-US" altLang="ko-KR" sz="100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dirty="0" smtClean="0"/>
                        <a:t>적 오브젝트를 배치</a:t>
                      </a:r>
                      <a:endParaRPr lang="en-US" altLang="ko-KR" sz="100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dirty="0" smtClean="0"/>
                        <a:t>외의 </a:t>
                      </a:r>
                      <a:r>
                        <a:rPr lang="ko-KR" altLang="en-US" sz="1000" dirty="0" err="1" smtClean="0"/>
                        <a:t>미구현부분을</a:t>
                      </a:r>
                      <a:r>
                        <a:rPr lang="ko-KR" altLang="en-US" sz="1000" dirty="0" smtClean="0"/>
                        <a:t> 보강</a:t>
                      </a:r>
                      <a:endParaRPr lang="en-US" altLang="ko-KR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endParaRPr lang="en-US" altLang="ko-KR" sz="1000" dirty="0" smtClean="0"/>
                    </a:p>
                  </a:txBody>
                  <a:tcPr/>
                </a:tc>
              </a:tr>
              <a:tr h="6034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dirty="0" err="1" smtClean="0"/>
                        <a:t>케릭터의</a:t>
                      </a:r>
                      <a:r>
                        <a:rPr lang="ko-KR" altLang="en-US" sz="1000" dirty="0" smtClean="0"/>
                        <a:t> 총기를 추가구현</a:t>
                      </a:r>
                      <a:r>
                        <a:rPr lang="en-US" altLang="ko-KR" sz="1000" dirty="0" smtClean="0"/>
                        <a:t>. (</a:t>
                      </a:r>
                      <a:r>
                        <a:rPr lang="ko-KR" altLang="en-US" sz="1000" dirty="0" err="1" smtClean="0"/>
                        <a:t>연사속도등</a:t>
                      </a:r>
                      <a:r>
                        <a:rPr lang="en-US" altLang="ko-KR" sz="1000" dirty="0" smtClean="0"/>
                        <a:t>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dirty="0" err="1" smtClean="0"/>
                        <a:t>부족한부분을</a:t>
                      </a:r>
                      <a:r>
                        <a:rPr lang="ko-KR" altLang="en-US" sz="1000" dirty="0" smtClean="0"/>
                        <a:t> 보강</a:t>
                      </a:r>
                      <a:endParaRPr lang="en-US" altLang="ko-KR" sz="100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dirty="0" smtClean="0"/>
                        <a:t>필요에 따라 </a:t>
                      </a:r>
                      <a:r>
                        <a:rPr lang="ko-KR" altLang="en-US" sz="1000" dirty="0" err="1" smtClean="0"/>
                        <a:t>케릭터의</a:t>
                      </a:r>
                      <a:r>
                        <a:rPr lang="ko-KR" altLang="en-US" sz="1000" dirty="0" smtClean="0"/>
                        <a:t> 스킬 추가</a:t>
                      </a:r>
                      <a:r>
                        <a:rPr lang="en-US" altLang="ko-KR" sz="1000" dirty="0" smtClean="0"/>
                        <a:t>. (</a:t>
                      </a:r>
                      <a:r>
                        <a:rPr lang="ko-KR" altLang="en-US" sz="1000" dirty="0" err="1" smtClean="0"/>
                        <a:t>구르기등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endParaRPr lang="ko-KR" altLang="en-US" sz="1000" dirty="0"/>
                    </a:p>
                  </a:txBody>
                  <a:tcPr/>
                </a:tc>
              </a:tr>
              <a:tr h="4424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baseline="0" dirty="0" smtClean="0"/>
                        <a:t>난이도 </a:t>
                      </a:r>
                      <a:r>
                        <a:rPr lang="ko-KR" altLang="en-US" sz="1000" baseline="0" dirty="0" err="1" smtClean="0"/>
                        <a:t>수정및</a:t>
                      </a:r>
                      <a:r>
                        <a:rPr lang="ko-KR" altLang="en-US" sz="1000" baseline="0" dirty="0" smtClean="0"/>
                        <a:t> 보스의 패턴 다양화</a:t>
                      </a:r>
                      <a:r>
                        <a:rPr lang="en-US" altLang="ko-KR" sz="1000" baseline="0" dirty="0" smtClean="0"/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baseline="0" dirty="0" smtClean="0"/>
                        <a:t>적군의 세분화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endParaRPr lang="ko-KR" altLang="en-US" sz="1000" dirty="0"/>
                    </a:p>
                  </a:txBody>
                  <a:tcPr/>
                </a:tc>
              </a:tr>
              <a:tr h="4424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dirty="0" smtClean="0"/>
                        <a:t>최종점검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 descr="C:\Users\형준\Desktop\캡처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357562"/>
            <a:ext cx="9144000" cy="3500438"/>
          </a:xfrm>
          <a:prstGeom prst="rect">
            <a:avLst/>
          </a:prstGeom>
          <a:noFill/>
        </p:spPr>
      </p:pic>
      <p:pic>
        <p:nvPicPr>
          <p:cNvPr id="1027" name="Picture 3" descr="C:\Users\형준\Desktop\캡처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0"/>
            <a:ext cx="9144001" cy="3429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261</Words>
  <Application>Microsoft Office PowerPoint</Application>
  <PresentationFormat>화면 슬라이드 쇼(4:3)</PresentationFormat>
  <Paragraphs>81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런! 앤 건!</vt:lpstr>
      <vt:lpstr>슬라이드 2</vt:lpstr>
      <vt:lpstr>슬라이드 3</vt:lpstr>
      <vt:lpstr>슬라이드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안형준</dc:creator>
  <cp:lastModifiedBy>안형준</cp:lastModifiedBy>
  <cp:revision>7</cp:revision>
  <dcterms:created xsi:type="dcterms:W3CDTF">2018-11-04T12:14:38Z</dcterms:created>
  <dcterms:modified xsi:type="dcterms:W3CDTF">2018-11-04T13:42:27Z</dcterms:modified>
</cp:coreProperties>
</file>