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30240288" cy="39600188"/>
  <p:notesSz cx="6858000" cy="9144000"/>
  <p:defaultTextStyle>
    <a:defPPr>
      <a:defRPr lang="en-US"/>
    </a:defPPr>
    <a:lvl1pPr marL="0" algn="l" defTabSz="4107561" rtl="0" eaLnBrk="1" latinLnBrk="0" hangingPunct="1">
      <a:defRPr sz="8123" kern="1200">
        <a:solidFill>
          <a:schemeClr val="tx1"/>
        </a:solidFill>
        <a:latin typeface="+mn-lt"/>
        <a:ea typeface="+mn-ea"/>
        <a:cs typeface="+mn-cs"/>
      </a:defRPr>
    </a:lvl1pPr>
    <a:lvl2pPr marL="2053780" algn="l" defTabSz="4107561" rtl="0" eaLnBrk="1" latinLnBrk="0" hangingPunct="1">
      <a:defRPr sz="8123" kern="1200">
        <a:solidFill>
          <a:schemeClr val="tx1"/>
        </a:solidFill>
        <a:latin typeface="+mn-lt"/>
        <a:ea typeface="+mn-ea"/>
        <a:cs typeface="+mn-cs"/>
      </a:defRPr>
    </a:lvl2pPr>
    <a:lvl3pPr marL="4107561" algn="l" defTabSz="4107561" rtl="0" eaLnBrk="1" latinLnBrk="0" hangingPunct="1">
      <a:defRPr sz="8123" kern="1200">
        <a:solidFill>
          <a:schemeClr val="tx1"/>
        </a:solidFill>
        <a:latin typeface="+mn-lt"/>
        <a:ea typeface="+mn-ea"/>
        <a:cs typeface="+mn-cs"/>
      </a:defRPr>
    </a:lvl3pPr>
    <a:lvl4pPr marL="6161339" algn="l" defTabSz="4107561" rtl="0" eaLnBrk="1" latinLnBrk="0" hangingPunct="1">
      <a:defRPr sz="8123" kern="1200">
        <a:solidFill>
          <a:schemeClr val="tx1"/>
        </a:solidFill>
        <a:latin typeface="+mn-lt"/>
        <a:ea typeface="+mn-ea"/>
        <a:cs typeface="+mn-cs"/>
      </a:defRPr>
    </a:lvl4pPr>
    <a:lvl5pPr marL="8215118" algn="l" defTabSz="4107561" rtl="0" eaLnBrk="1" latinLnBrk="0" hangingPunct="1">
      <a:defRPr sz="8123" kern="1200">
        <a:solidFill>
          <a:schemeClr val="tx1"/>
        </a:solidFill>
        <a:latin typeface="+mn-lt"/>
        <a:ea typeface="+mn-ea"/>
        <a:cs typeface="+mn-cs"/>
      </a:defRPr>
    </a:lvl5pPr>
    <a:lvl6pPr marL="10268900" algn="l" defTabSz="4107561" rtl="0" eaLnBrk="1" latinLnBrk="0" hangingPunct="1">
      <a:defRPr sz="8123" kern="1200">
        <a:solidFill>
          <a:schemeClr val="tx1"/>
        </a:solidFill>
        <a:latin typeface="+mn-lt"/>
        <a:ea typeface="+mn-ea"/>
        <a:cs typeface="+mn-cs"/>
      </a:defRPr>
    </a:lvl6pPr>
    <a:lvl7pPr marL="12322681" algn="l" defTabSz="4107561" rtl="0" eaLnBrk="1" latinLnBrk="0" hangingPunct="1">
      <a:defRPr sz="8123" kern="1200">
        <a:solidFill>
          <a:schemeClr val="tx1"/>
        </a:solidFill>
        <a:latin typeface="+mn-lt"/>
        <a:ea typeface="+mn-ea"/>
        <a:cs typeface="+mn-cs"/>
      </a:defRPr>
    </a:lvl7pPr>
    <a:lvl8pPr marL="14376459" algn="l" defTabSz="4107561" rtl="0" eaLnBrk="1" latinLnBrk="0" hangingPunct="1">
      <a:defRPr sz="8123" kern="1200">
        <a:solidFill>
          <a:schemeClr val="tx1"/>
        </a:solidFill>
        <a:latin typeface="+mn-lt"/>
        <a:ea typeface="+mn-ea"/>
        <a:cs typeface="+mn-cs"/>
      </a:defRPr>
    </a:lvl8pPr>
    <a:lvl9pPr marL="16430240" algn="l" defTabSz="4107561" rtl="0" eaLnBrk="1" latinLnBrk="0" hangingPunct="1">
      <a:defRPr sz="8123"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4252" userDrawn="1">
          <p15:clr>
            <a:srgbClr val="A4A3A4"/>
          </p15:clr>
        </p15:guide>
        <p15:guide id="4" orient="horz" userDrawn="1">
          <p15:clr>
            <a:srgbClr val="A4A3A4"/>
          </p15:clr>
        </p15:guide>
        <p15:guide id="5" pos="401" userDrawn="1">
          <p15:clr>
            <a:srgbClr val="A4A3A4"/>
          </p15:clr>
        </p15:guide>
        <p15:guide id="6" pos="1865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927"/>
    <a:srgbClr val="A5300F"/>
    <a:srgbClr val="8C5241"/>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73" autoAdjust="0"/>
    <p:restoredTop sz="94846" autoAdjust="0"/>
  </p:normalViewPr>
  <p:slideViewPr>
    <p:cSldViewPr snapToGrid="0" snapToObjects="1" showGuides="1">
      <p:cViewPr>
        <p:scale>
          <a:sx n="21" d="100"/>
          <a:sy n="21" d="100"/>
        </p:scale>
        <p:origin x="1860" y="15"/>
      </p:cViewPr>
      <p:guideLst>
        <p:guide orient="horz" pos="24252"/>
        <p:guide orient="horz"/>
        <p:guide pos="401"/>
        <p:guide pos="1865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11/24/2024</a:t>
            </a:fld>
            <a:endParaRPr lang="en-US" dirty="0"/>
          </a:p>
        </p:txBody>
      </p:sp>
      <p:sp>
        <p:nvSpPr>
          <p:cNvPr id="4" name="Slide Image Placeholder 3"/>
          <p:cNvSpPr>
            <a:spLocks noGrp="1" noRot="1" noChangeAspect="1"/>
          </p:cNvSpPr>
          <p:nvPr>
            <p:ph type="sldImg" idx="2"/>
          </p:nvPr>
        </p:nvSpPr>
        <p:spPr>
          <a:xfrm>
            <a:off x="2120900" y="685800"/>
            <a:ext cx="26162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107561" rtl="0" eaLnBrk="1" latinLnBrk="0" hangingPunct="1">
      <a:defRPr sz="5542" kern="1200">
        <a:solidFill>
          <a:schemeClr val="tx1"/>
        </a:solidFill>
        <a:latin typeface="+mn-lt"/>
        <a:ea typeface="+mn-ea"/>
        <a:cs typeface="+mn-cs"/>
      </a:defRPr>
    </a:lvl1pPr>
    <a:lvl2pPr marL="2053780" algn="l" defTabSz="4107561" rtl="0" eaLnBrk="1" latinLnBrk="0" hangingPunct="1">
      <a:defRPr sz="5542" kern="1200">
        <a:solidFill>
          <a:schemeClr val="tx1"/>
        </a:solidFill>
        <a:latin typeface="+mn-lt"/>
        <a:ea typeface="+mn-ea"/>
        <a:cs typeface="+mn-cs"/>
      </a:defRPr>
    </a:lvl2pPr>
    <a:lvl3pPr marL="4107561" algn="l" defTabSz="4107561" rtl="0" eaLnBrk="1" latinLnBrk="0" hangingPunct="1">
      <a:defRPr sz="5542" kern="1200">
        <a:solidFill>
          <a:schemeClr val="tx1"/>
        </a:solidFill>
        <a:latin typeface="+mn-lt"/>
        <a:ea typeface="+mn-ea"/>
        <a:cs typeface="+mn-cs"/>
      </a:defRPr>
    </a:lvl3pPr>
    <a:lvl4pPr marL="6161339" algn="l" defTabSz="4107561" rtl="0" eaLnBrk="1" latinLnBrk="0" hangingPunct="1">
      <a:defRPr sz="5542" kern="1200">
        <a:solidFill>
          <a:schemeClr val="tx1"/>
        </a:solidFill>
        <a:latin typeface="+mn-lt"/>
        <a:ea typeface="+mn-ea"/>
        <a:cs typeface="+mn-cs"/>
      </a:defRPr>
    </a:lvl4pPr>
    <a:lvl5pPr marL="8215118" algn="l" defTabSz="4107561" rtl="0" eaLnBrk="1" latinLnBrk="0" hangingPunct="1">
      <a:defRPr sz="5542" kern="1200">
        <a:solidFill>
          <a:schemeClr val="tx1"/>
        </a:solidFill>
        <a:latin typeface="+mn-lt"/>
        <a:ea typeface="+mn-ea"/>
        <a:cs typeface="+mn-cs"/>
      </a:defRPr>
    </a:lvl5pPr>
    <a:lvl6pPr marL="10268900" algn="l" defTabSz="4107561" rtl="0" eaLnBrk="1" latinLnBrk="0" hangingPunct="1">
      <a:defRPr sz="5542" kern="1200">
        <a:solidFill>
          <a:schemeClr val="tx1"/>
        </a:solidFill>
        <a:latin typeface="+mn-lt"/>
        <a:ea typeface="+mn-ea"/>
        <a:cs typeface="+mn-cs"/>
      </a:defRPr>
    </a:lvl6pPr>
    <a:lvl7pPr marL="12322681" algn="l" defTabSz="4107561" rtl="0" eaLnBrk="1" latinLnBrk="0" hangingPunct="1">
      <a:defRPr sz="5542" kern="1200">
        <a:solidFill>
          <a:schemeClr val="tx1"/>
        </a:solidFill>
        <a:latin typeface="+mn-lt"/>
        <a:ea typeface="+mn-ea"/>
        <a:cs typeface="+mn-cs"/>
      </a:defRPr>
    </a:lvl7pPr>
    <a:lvl8pPr marL="14376459" algn="l" defTabSz="4107561" rtl="0" eaLnBrk="1" latinLnBrk="0" hangingPunct="1">
      <a:defRPr sz="5542" kern="1200">
        <a:solidFill>
          <a:schemeClr val="tx1"/>
        </a:solidFill>
        <a:latin typeface="+mn-lt"/>
        <a:ea typeface="+mn-ea"/>
        <a:cs typeface="+mn-cs"/>
      </a:defRPr>
    </a:lvl8pPr>
    <a:lvl9pPr marL="16430240" algn="l" defTabSz="4107561" rtl="0" eaLnBrk="1" latinLnBrk="0" hangingPunct="1">
      <a:defRPr sz="554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14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2972" y="7018204"/>
            <a:ext cx="14282658" cy="850825"/>
          </a:xfrm>
          <a:prstGeom prst="rect">
            <a:avLst/>
          </a:prstGeom>
        </p:spPr>
        <p:txBody>
          <a:bodyPr wrap="square" lIns="223877" tIns="223877" rIns="223877" bIns="223877">
            <a:spAutoFit/>
          </a:bodyPr>
          <a:lstStyle>
            <a:lvl1pPr marL="0" indent="0">
              <a:buNone/>
              <a:defRPr sz="2591">
                <a:solidFill>
                  <a:schemeClr val="accent5">
                    <a:lumMod val="50000"/>
                  </a:schemeClr>
                </a:solidFill>
                <a:latin typeface="Times New Roman" panose="02020603050405020304" pitchFamily="18" charset="0"/>
                <a:cs typeface="Times New Roman" panose="02020603050405020304" pitchFamily="18" charset="0"/>
              </a:defRPr>
            </a:lvl1pPr>
            <a:lvl2pPr marL="1346343" indent="-517823">
              <a:defRPr sz="2313">
                <a:latin typeface="Trebuchet MS" pitchFamily="34" charset="0"/>
              </a:defRPr>
            </a:lvl2pPr>
            <a:lvl3pPr marL="1864166" indent="-517823">
              <a:defRPr sz="2313">
                <a:latin typeface="Trebuchet MS" pitchFamily="34" charset="0"/>
              </a:defRPr>
            </a:lvl3pPr>
            <a:lvl4pPr marL="2433773" indent="-569607">
              <a:defRPr sz="2313">
                <a:latin typeface="Trebuchet MS" pitchFamily="34" charset="0"/>
              </a:defRPr>
            </a:lvl4pPr>
            <a:lvl5pPr marL="2848032" indent="-414259">
              <a:defRPr sz="231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5479" y="6334581"/>
            <a:ext cx="14271384" cy="740371"/>
          </a:xfrm>
          <a:prstGeom prst="rect">
            <a:avLst/>
          </a:prstGeom>
          <a:noFill/>
        </p:spPr>
        <p:txBody>
          <a:bodyPr wrap="square" lIns="89551" tIns="89551" rIns="89551" bIns="89551" anchor="ctr" anchorCtr="0">
            <a:spAutoFit/>
          </a:bodyPr>
          <a:lstStyle>
            <a:lvl1pPr marL="0" indent="0" algn="ctr">
              <a:buNone/>
              <a:defRPr sz="3608"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5477" y="17097375"/>
            <a:ext cx="14274872" cy="740371"/>
          </a:xfrm>
          <a:prstGeom prst="rect">
            <a:avLst/>
          </a:prstGeom>
          <a:noFill/>
        </p:spPr>
        <p:txBody>
          <a:bodyPr wrap="square" lIns="89551" tIns="89551" rIns="89551" bIns="89551" anchor="ctr" anchorCtr="0">
            <a:spAutoFit/>
          </a:bodyPr>
          <a:lstStyle>
            <a:lvl1pPr marL="0" indent="0" algn="ctr">
              <a:buNone/>
              <a:defRPr sz="3608"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35617" y="6334581"/>
            <a:ext cx="14271200" cy="740371"/>
          </a:xfrm>
          <a:prstGeom prst="rect">
            <a:avLst/>
          </a:prstGeom>
          <a:noFill/>
        </p:spPr>
        <p:txBody>
          <a:bodyPr wrap="square" lIns="89551" tIns="89551" rIns="89551" bIns="89551" anchor="ctr" anchorCtr="0">
            <a:spAutoFit/>
          </a:bodyPr>
          <a:lstStyle>
            <a:lvl1pPr marL="0" indent="0" algn="ctr">
              <a:buNone/>
              <a:defRPr sz="3608"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35617" y="7018204"/>
            <a:ext cx="14271200" cy="850825"/>
          </a:xfrm>
          <a:prstGeom prst="rect">
            <a:avLst/>
          </a:prstGeom>
        </p:spPr>
        <p:txBody>
          <a:bodyPr wrap="square" lIns="223877" tIns="223877" rIns="223877" bIns="223877">
            <a:spAutoFit/>
          </a:bodyPr>
          <a:lstStyle>
            <a:lvl1pPr marL="0" indent="0">
              <a:buNone/>
              <a:defRPr sz="2591">
                <a:solidFill>
                  <a:schemeClr val="accent5">
                    <a:lumMod val="50000"/>
                  </a:schemeClr>
                </a:solidFill>
                <a:latin typeface="Times New Roman" panose="02020603050405020304" pitchFamily="18" charset="0"/>
                <a:cs typeface="Times New Roman" panose="02020603050405020304" pitchFamily="18" charset="0"/>
              </a:defRPr>
            </a:lvl1pPr>
            <a:lvl2pPr marL="1346343" indent="-517823">
              <a:defRPr sz="2313">
                <a:latin typeface="Trebuchet MS" pitchFamily="34" charset="0"/>
              </a:defRPr>
            </a:lvl2pPr>
            <a:lvl3pPr marL="1864166" indent="-517823">
              <a:defRPr sz="2313">
                <a:latin typeface="Trebuchet MS" pitchFamily="34" charset="0"/>
              </a:defRPr>
            </a:lvl3pPr>
            <a:lvl4pPr marL="2433773" indent="-569607">
              <a:defRPr sz="2313">
                <a:latin typeface="Trebuchet MS" pitchFamily="34" charset="0"/>
              </a:defRPr>
            </a:lvl4pPr>
            <a:lvl5pPr marL="2848032" indent="-414259">
              <a:defRPr sz="231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35618" y="17118262"/>
            <a:ext cx="14267278" cy="740371"/>
          </a:xfrm>
          <a:prstGeom prst="rect">
            <a:avLst/>
          </a:prstGeom>
          <a:noFill/>
        </p:spPr>
        <p:txBody>
          <a:bodyPr wrap="square" lIns="89551" tIns="89551" rIns="89551" bIns="89551" anchor="ctr" anchorCtr="0">
            <a:spAutoFit/>
          </a:bodyPr>
          <a:lstStyle>
            <a:lvl1pPr marL="0" indent="0" algn="ctr">
              <a:buNone/>
              <a:defRPr sz="3608"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30148" y="17852174"/>
            <a:ext cx="14272748" cy="850825"/>
          </a:xfrm>
          <a:prstGeom prst="rect">
            <a:avLst/>
          </a:prstGeom>
        </p:spPr>
        <p:txBody>
          <a:bodyPr wrap="square" lIns="223877" tIns="223877" rIns="223877" bIns="223877">
            <a:spAutoFit/>
          </a:bodyPr>
          <a:lstStyle>
            <a:lvl1pPr marL="0" indent="0">
              <a:buNone/>
              <a:defRPr sz="2591">
                <a:solidFill>
                  <a:schemeClr val="accent5">
                    <a:lumMod val="50000"/>
                  </a:schemeClr>
                </a:solidFill>
                <a:latin typeface="Times New Roman" panose="02020603050405020304" pitchFamily="18" charset="0"/>
                <a:cs typeface="Times New Roman" panose="02020603050405020304" pitchFamily="18" charset="0"/>
              </a:defRPr>
            </a:lvl1pPr>
            <a:lvl2pPr marL="1346343" indent="-517823">
              <a:defRPr sz="2313">
                <a:latin typeface="Trebuchet MS" pitchFamily="34" charset="0"/>
              </a:defRPr>
            </a:lvl2pPr>
            <a:lvl3pPr marL="1864166" indent="-517823">
              <a:defRPr sz="2313">
                <a:latin typeface="Trebuchet MS" pitchFamily="34" charset="0"/>
              </a:defRPr>
            </a:lvl3pPr>
            <a:lvl4pPr marL="2433773" indent="-569607">
              <a:defRPr sz="2313">
                <a:latin typeface="Trebuchet MS" pitchFamily="34" charset="0"/>
              </a:defRPr>
            </a:lvl4pPr>
            <a:lvl5pPr marL="2848032" indent="-414259">
              <a:defRPr sz="231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46680" y="30891816"/>
            <a:ext cx="14260136" cy="740371"/>
          </a:xfrm>
          <a:prstGeom prst="rect">
            <a:avLst/>
          </a:prstGeom>
          <a:noFill/>
        </p:spPr>
        <p:txBody>
          <a:bodyPr wrap="square" lIns="89551" tIns="89551" rIns="89551" bIns="89551" anchor="ctr" anchorCtr="0">
            <a:spAutoFit/>
          </a:bodyPr>
          <a:lstStyle>
            <a:lvl1pPr marL="0" indent="0" algn="ctr">
              <a:buNone/>
              <a:defRPr sz="3608"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35618" y="31644230"/>
            <a:ext cx="14267278" cy="850825"/>
          </a:xfrm>
          <a:prstGeom prst="rect">
            <a:avLst/>
          </a:prstGeom>
        </p:spPr>
        <p:txBody>
          <a:bodyPr wrap="square" lIns="223877" tIns="223877" rIns="223877" bIns="223877">
            <a:spAutoFit/>
          </a:bodyPr>
          <a:lstStyle>
            <a:lvl1pPr marL="0" indent="0">
              <a:buNone/>
              <a:defRPr sz="2591">
                <a:solidFill>
                  <a:schemeClr val="accent5">
                    <a:lumMod val="50000"/>
                  </a:schemeClr>
                </a:solidFill>
                <a:latin typeface="Times New Roman" panose="02020603050405020304" pitchFamily="18" charset="0"/>
                <a:cs typeface="Times New Roman" panose="02020603050405020304" pitchFamily="18" charset="0"/>
              </a:defRPr>
            </a:lvl1pPr>
            <a:lvl2pPr marL="1346343" indent="-517823">
              <a:defRPr sz="2313">
                <a:latin typeface="Trebuchet MS" pitchFamily="34" charset="0"/>
              </a:defRPr>
            </a:lvl2pPr>
            <a:lvl3pPr marL="1864166" indent="-517823">
              <a:defRPr sz="2313">
                <a:latin typeface="Trebuchet MS" pitchFamily="34" charset="0"/>
              </a:defRPr>
            </a:lvl3pPr>
            <a:lvl4pPr marL="2433773" indent="-569607">
              <a:defRPr sz="2313">
                <a:latin typeface="Trebuchet MS" pitchFamily="34" charset="0"/>
              </a:defRPr>
            </a:lvl4pPr>
            <a:lvl5pPr marL="2848032" indent="-414259">
              <a:defRPr sz="231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2972" y="17833008"/>
            <a:ext cx="14283890" cy="850825"/>
          </a:xfrm>
          <a:prstGeom prst="rect">
            <a:avLst/>
          </a:prstGeom>
        </p:spPr>
        <p:txBody>
          <a:bodyPr wrap="square" lIns="223877" tIns="223877" rIns="223877" bIns="223877">
            <a:spAutoFit/>
          </a:bodyPr>
          <a:lstStyle>
            <a:lvl1pPr marL="0" indent="0">
              <a:buNone/>
              <a:defRPr sz="2591">
                <a:solidFill>
                  <a:schemeClr val="accent5">
                    <a:lumMod val="50000"/>
                  </a:schemeClr>
                </a:solidFill>
                <a:latin typeface="Times New Roman" panose="02020603050405020304" pitchFamily="18" charset="0"/>
                <a:cs typeface="Times New Roman" panose="02020603050405020304" pitchFamily="18" charset="0"/>
              </a:defRPr>
            </a:lvl1pPr>
            <a:lvl2pPr marL="1346343" indent="-517823">
              <a:defRPr sz="2313">
                <a:latin typeface="Trebuchet MS" pitchFamily="34" charset="0"/>
              </a:defRPr>
            </a:lvl2pPr>
            <a:lvl3pPr marL="1864166" indent="-517823">
              <a:defRPr sz="2313">
                <a:latin typeface="Trebuchet MS" pitchFamily="34" charset="0"/>
              </a:defRPr>
            </a:lvl3pPr>
            <a:lvl4pPr marL="2433773" indent="-569607">
              <a:defRPr sz="2313">
                <a:latin typeface="Trebuchet MS" pitchFamily="34" charset="0"/>
              </a:defRPr>
            </a:lvl4pPr>
            <a:lvl5pPr marL="2848032" indent="-414259">
              <a:defRPr sz="231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86180" y="3649391"/>
            <a:ext cx="22067928" cy="1006162"/>
          </a:xfrm>
          <a:prstGeom prst="rect">
            <a:avLst/>
          </a:prstGeom>
        </p:spPr>
        <p:txBody>
          <a:bodyPr lIns="77349" tIns="38675" rIns="77349" bIns="38675">
            <a:normAutofit/>
          </a:bodyPr>
          <a:lstStyle>
            <a:lvl1pPr marL="0" indent="0" algn="ctr">
              <a:buFontTx/>
              <a:buNone/>
              <a:defRPr sz="4996">
                <a:solidFill>
                  <a:schemeClr val="bg1"/>
                </a:solidFill>
                <a:latin typeface="+mj-lt"/>
              </a:defRPr>
            </a:lvl1pPr>
            <a:lvl2pPr>
              <a:buFontTx/>
              <a:buNone/>
              <a:defRPr sz="5644"/>
            </a:lvl2pPr>
            <a:lvl3pPr>
              <a:buFontTx/>
              <a:buNone/>
              <a:defRPr sz="5644"/>
            </a:lvl3pPr>
            <a:lvl4pPr>
              <a:buFontTx/>
              <a:buNone/>
              <a:defRPr sz="5644"/>
            </a:lvl4pPr>
            <a:lvl5pPr>
              <a:buFontTx/>
              <a:buNone/>
              <a:defRPr sz="5644"/>
            </a:lvl5pPr>
          </a:lstStyle>
          <a:p>
            <a:pPr lvl="0"/>
            <a:r>
              <a:rPr lang="en-US" dirty="0"/>
              <a:t>Click here to add affiliations</a:t>
            </a:r>
          </a:p>
        </p:txBody>
      </p:sp>
      <p:sp>
        <p:nvSpPr>
          <p:cNvPr id="79" name="Text Placeholder 76"/>
          <p:cNvSpPr>
            <a:spLocks noGrp="1"/>
          </p:cNvSpPr>
          <p:nvPr>
            <p:ph type="body" sz="quarter" idx="151" hasCustomPrompt="1"/>
          </p:nvPr>
        </p:nvSpPr>
        <p:spPr>
          <a:xfrm>
            <a:off x="4086180" y="2213166"/>
            <a:ext cx="22067928" cy="1167692"/>
          </a:xfrm>
          <a:prstGeom prst="rect">
            <a:avLst/>
          </a:prstGeom>
        </p:spPr>
        <p:txBody>
          <a:bodyPr lIns="77349" tIns="38675" rIns="77349" bIns="38675" anchor="t" anchorCtr="1">
            <a:noAutofit/>
          </a:bodyPr>
          <a:lstStyle>
            <a:lvl1pPr marL="0" indent="0" algn="ctr">
              <a:buFontTx/>
              <a:buNone/>
              <a:defRPr sz="6661">
                <a:solidFill>
                  <a:schemeClr val="bg1"/>
                </a:solidFill>
                <a:latin typeface="+mj-lt"/>
              </a:defRPr>
            </a:lvl1pPr>
            <a:lvl2pPr>
              <a:buFontTx/>
              <a:buNone/>
              <a:defRPr sz="5644"/>
            </a:lvl2pPr>
            <a:lvl3pPr>
              <a:buFontTx/>
              <a:buNone/>
              <a:defRPr sz="5644"/>
            </a:lvl3pPr>
            <a:lvl4pPr>
              <a:buFontTx/>
              <a:buNone/>
              <a:defRPr sz="5644"/>
            </a:lvl4pPr>
            <a:lvl5pPr>
              <a:buFontTx/>
              <a:buNone/>
              <a:defRPr sz="5644"/>
            </a:lvl5pPr>
          </a:lstStyle>
          <a:p>
            <a:pPr lvl="0"/>
            <a:r>
              <a:rPr lang="en-US" dirty="0"/>
              <a:t>Click here to add authors</a:t>
            </a:r>
          </a:p>
        </p:txBody>
      </p:sp>
      <p:sp>
        <p:nvSpPr>
          <p:cNvPr id="80" name="Text Placeholder 76"/>
          <p:cNvSpPr>
            <a:spLocks noGrp="1"/>
          </p:cNvSpPr>
          <p:nvPr>
            <p:ph type="body" sz="quarter" idx="153" hasCustomPrompt="1"/>
          </p:nvPr>
        </p:nvSpPr>
        <p:spPr>
          <a:xfrm>
            <a:off x="4086180" y="302234"/>
            <a:ext cx="22067928" cy="1642400"/>
          </a:xfrm>
          <a:prstGeom prst="rect">
            <a:avLst/>
          </a:prstGeom>
        </p:spPr>
        <p:txBody>
          <a:bodyPr lIns="77349" tIns="38675" rIns="77349" bIns="38675" anchor="t" anchorCtr="1">
            <a:normAutofit/>
          </a:bodyPr>
          <a:lstStyle>
            <a:lvl1pPr marL="0" indent="0" algn="ctr">
              <a:buFontTx/>
              <a:buNone/>
              <a:defRPr sz="9067" b="1">
                <a:solidFill>
                  <a:schemeClr val="bg1"/>
                </a:solidFill>
                <a:latin typeface="+mj-lt"/>
              </a:defRPr>
            </a:lvl1pPr>
            <a:lvl2pPr>
              <a:buFontTx/>
              <a:buNone/>
              <a:defRPr sz="5644"/>
            </a:lvl2pPr>
            <a:lvl3pPr>
              <a:buFontTx/>
              <a:buNone/>
              <a:defRPr sz="5644"/>
            </a:lvl3pPr>
            <a:lvl4pPr>
              <a:buFontTx/>
              <a:buNone/>
              <a:defRPr sz="5644"/>
            </a:lvl4pPr>
            <a:lvl5pPr>
              <a:buFontTx/>
              <a:buNone/>
              <a:defRPr sz="5644"/>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2972" y="7018204"/>
            <a:ext cx="14282658" cy="850825"/>
          </a:xfrm>
          <a:prstGeom prst="rect">
            <a:avLst/>
          </a:prstGeom>
        </p:spPr>
        <p:txBody>
          <a:bodyPr wrap="square" lIns="223877" tIns="223877" rIns="223877" bIns="223877">
            <a:spAutoFit/>
          </a:bodyPr>
          <a:lstStyle>
            <a:lvl1pPr marL="0" indent="0">
              <a:buNone/>
              <a:defRPr sz="2591">
                <a:solidFill>
                  <a:schemeClr val="accent5">
                    <a:lumMod val="50000"/>
                  </a:schemeClr>
                </a:solidFill>
                <a:latin typeface="Times New Roman" panose="02020603050405020304" pitchFamily="18" charset="0"/>
                <a:cs typeface="Times New Roman" panose="02020603050405020304" pitchFamily="18" charset="0"/>
              </a:defRPr>
            </a:lvl1pPr>
            <a:lvl2pPr marL="1346343" indent="-517823">
              <a:defRPr sz="2313">
                <a:latin typeface="Trebuchet MS" pitchFamily="34" charset="0"/>
              </a:defRPr>
            </a:lvl2pPr>
            <a:lvl3pPr marL="1864166" indent="-517823">
              <a:defRPr sz="2313">
                <a:latin typeface="Trebuchet MS" pitchFamily="34" charset="0"/>
              </a:defRPr>
            </a:lvl3pPr>
            <a:lvl4pPr marL="2433773" indent="-569607">
              <a:defRPr sz="2313">
                <a:latin typeface="Trebuchet MS" pitchFamily="34" charset="0"/>
              </a:defRPr>
            </a:lvl4pPr>
            <a:lvl5pPr marL="2848032" indent="-414259">
              <a:defRPr sz="231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5479" y="6334581"/>
            <a:ext cx="14271384" cy="740371"/>
          </a:xfrm>
          <a:prstGeom prst="rect">
            <a:avLst/>
          </a:prstGeom>
          <a:noFill/>
        </p:spPr>
        <p:txBody>
          <a:bodyPr wrap="square" lIns="89551" tIns="89551" rIns="89551" bIns="89551" anchor="ctr" anchorCtr="0">
            <a:spAutoFit/>
          </a:bodyPr>
          <a:lstStyle>
            <a:lvl1pPr marL="0" indent="0" algn="ctr">
              <a:buNone/>
              <a:defRPr sz="3608"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5477" y="17097375"/>
            <a:ext cx="14274872" cy="740371"/>
          </a:xfrm>
          <a:prstGeom prst="rect">
            <a:avLst/>
          </a:prstGeom>
          <a:noFill/>
        </p:spPr>
        <p:txBody>
          <a:bodyPr wrap="square" lIns="89551" tIns="89551" rIns="89551" bIns="89551" anchor="ctr" anchorCtr="0">
            <a:spAutoFit/>
          </a:bodyPr>
          <a:lstStyle>
            <a:lvl1pPr marL="0" indent="0" algn="ctr">
              <a:buNone/>
              <a:defRPr sz="3608"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35617" y="6334581"/>
            <a:ext cx="14271200" cy="740371"/>
          </a:xfrm>
          <a:prstGeom prst="rect">
            <a:avLst/>
          </a:prstGeom>
          <a:noFill/>
        </p:spPr>
        <p:txBody>
          <a:bodyPr wrap="square" lIns="89551" tIns="89551" rIns="89551" bIns="89551" anchor="ctr" anchorCtr="0">
            <a:spAutoFit/>
          </a:bodyPr>
          <a:lstStyle>
            <a:lvl1pPr marL="0" indent="0" algn="ctr">
              <a:buNone/>
              <a:defRPr sz="3608"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35617" y="7018204"/>
            <a:ext cx="14271200" cy="850825"/>
          </a:xfrm>
          <a:prstGeom prst="rect">
            <a:avLst/>
          </a:prstGeom>
        </p:spPr>
        <p:txBody>
          <a:bodyPr wrap="square" lIns="223877" tIns="223877" rIns="223877" bIns="223877">
            <a:spAutoFit/>
          </a:bodyPr>
          <a:lstStyle>
            <a:lvl1pPr marL="0" indent="0">
              <a:buNone/>
              <a:defRPr sz="2591">
                <a:solidFill>
                  <a:schemeClr val="accent5">
                    <a:lumMod val="50000"/>
                  </a:schemeClr>
                </a:solidFill>
                <a:latin typeface="Times New Roman" panose="02020603050405020304" pitchFamily="18" charset="0"/>
                <a:cs typeface="Times New Roman" panose="02020603050405020304" pitchFamily="18" charset="0"/>
              </a:defRPr>
            </a:lvl1pPr>
            <a:lvl2pPr marL="1346343" indent="-517823">
              <a:defRPr sz="2313">
                <a:latin typeface="Trebuchet MS" pitchFamily="34" charset="0"/>
              </a:defRPr>
            </a:lvl2pPr>
            <a:lvl3pPr marL="1864166" indent="-517823">
              <a:defRPr sz="2313">
                <a:latin typeface="Trebuchet MS" pitchFamily="34" charset="0"/>
              </a:defRPr>
            </a:lvl3pPr>
            <a:lvl4pPr marL="2433773" indent="-569607">
              <a:defRPr sz="2313">
                <a:latin typeface="Trebuchet MS" pitchFamily="34" charset="0"/>
              </a:defRPr>
            </a:lvl4pPr>
            <a:lvl5pPr marL="2848032" indent="-414259">
              <a:defRPr sz="231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35618" y="17118262"/>
            <a:ext cx="14267278" cy="740371"/>
          </a:xfrm>
          <a:prstGeom prst="rect">
            <a:avLst/>
          </a:prstGeom>
          <a:noFill/>
        </p:spPr>
        <p:txBody>
          <a:bodyPr wrap="square" lIns="89551" tIns="89551" rIns="89551" bIns="89551" anchor="ctr" anchorCtr="0">
            <a:spAutoFit/>
          </a:bodyPr>
          <a:lstStyle>
            <a:lvl1pPr marL="0" indent="0" algn="ctr">
              <a:buNone/>
              <a:defRPr sz="3608"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30148" y="17852174"/>
            <a:ext cx="14272748" cy="850825"/>
          </a:xfrm>
          <a:prstGeom prst="rect">
            <a:avLst/>
          </a:prstGeom>
        </p:spPr>
        <p:txBody>
          <a:bodyPr wrap="square" lIns="223877" tIns="223877" rIns="223877" bIns="223877">
            <a:spAutoFit/>
          </a:bodyPr>
          <a:lstStyle>
            <a:lvl1pPr marL="0" indent="0">
              <a:buNone/>
              <a:defRPr sz="2591">
                <a:solidFill>
                  <a:schemeClr val="accent5">
                    <a:lumMod val="50000"/>
                  </a:schemeClr>
                </a:solidFill>
                <a:latin typeface="Times New Roman" panose="02020603050405020304" pitchFamily="18" charset="0"/>
                <a:cs typeface="Times New Roman" panose="02020603050405020304" pitchFamily="18" charset="0"/>
              </a:defRPr>
            </a:lvl1pPr>
            <a:lvl2pPr marL="1346343" indent="-517823">
              <a:defRPr sz="2313">
                <a:latin typeface="Trebuchet MS" pitchFamily="34" charset="0"/>
              </a:defRPr>
            </a:lvl2pPr>
            <a:lvl3pPr marL="1864166" indent="-517823">
              <a:defRPr sz="2313">
                <a:latin typeface="Trebuchet MS" pitchFamily="34" charset="0"/>
              </a:defRPr>
            </a:lvl3pPr>
            <a:lvl4pPr marL="2433773" indent="-569607">
              <a:defRPr sz="2313">
                <a:latin typeface="Trebuchet MS" pitchFamily="34" charset="0"/>
              </a:defRPr>
            </a:lvl4pPr>
            <a:lvl5pPr marL="2848032" indent="-414259">
              <a:defRPr sz="231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46680" y="30891816"/>
            <a:ext cx="14260136" cy="740371"/>
          </a:xfrm>
          <a:prstGeom prst="rect">
            <a:avLst/>
          </a:prstGeom>
          <a:noFill/>
        </p:spPr>
        <p:txBody>
          <a:bodyPr wrap="square" lIns="89551" tIns="89551" rIns="89551" bIns="89551" anchor="ctr" anchorCtr="0">
            <a:spAutoFit/>
          </a:bodyPr>
          <a:lstStyle>
            <a:lvl1pPr marL="0" indent="0" algn="ctr">
              <a:buNone/>
              <a:defRPr sz="3608"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35618" y="31644230"/>
            <a:ext cx="14267278" cy="850825"/>
          </a:xfrm>
          <a:prstGeom prst="rect">
            <a:avLst/>
          </a:prstGeom>
        </p:spPr>
        <p:txBody>
          <a:bodyPr wrap="square" lIns="223877" tIns="223877" rIns="223877" bIns="223877">
            <a:spAutoFit/>
          </a:bodyPr>
          <a:lstStyle>
            <a:lvl1pPr marL="0" indent="0">
              <a:buNone/>
              <a:defRPr sz="2591">
                <a:solidFill>
                  <a:schemeClr val="accent5">
                    <a:lumMod val="50000"/>
                  </a:schemeClr>
                </a:solidFill>
                <a:latin typeface="Times New Roman" panose="02020603050405020304" pitchFamily="18" charset="0"/>
                <a:cs typeface="Times New Roman" panose="02020603050405020304" pitchFamily="18" charset="0"/>
              </a:defRPr>
            </a:lvl1pPr>
            <a:lvl2pPr marL="1346343" indent="-517823">
              <a:defRPr sz="2313">
                <a:latin typeface="Trebuchet MS" pitchFamily="34" charset="0"/>
              </a:defRPr>
            </a:lvl2pPr>
            <a:lvl3pPr marL="1864166" indent="-517823">
              <a:defRPr sz="2313">
                <a:latin typeface="Trebuchet MS" pitchFamily="34" charset="0"/>
              </a:defRPr>
            </a:lvl3pPr>
            <a:lvl4pPr marL="2433773" indent="-569607">
              <a:defRPr sz="2313">
                <a:latin typeface="Trebuchet MS" pitchFamily="34" charset="0"/>
              </a:defRPr>
            </a:lvl4pPr>
            <a:lvl5pPr marL="2848032" indent="-414259">
              <a:defRPr sz="231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2972" y="17833008"/>
            <a:ext cx="14283890" cy="850825"/>
          </a:xfrm>
          <a:prstGeom prst="rect">
            <a:avLst/>
          </a:prstGeom>
        </p:spPr>
        <p:txBody>
          <a:bodyPr wrap="square" lIns="223877" tIns="223877" rIns="223877" bIns="223877">
            <a:spAutoFit/>
          </a:bodyPr>
          <a:lstStyle>
            <a:lvl1pPr marL="0" indent="0">
              <a:buNone/>
              <a:defRPr sz="2591">
                <a:solidFill>
                  <a:schemeClr val="accent5">
                    <a:lumMod val="50000"/>
                  </a:schemeClr>
                </a:solidFill>
                <a:latin typeface="Times New Roman" panose="02020603050405020304" pitchFamily="18" charset="0"/>
                <a:cs typeface="Times New Roman" panose="02020603050405020304" pitchFamily="18" charset="0"/>
              </a:defRPr>
            </a:lvl1pPr>
            <a:lvl2pPr marL="1346343" indent="-517823">
              <a:defRPr sz="2313">
                <a:latin typeface="Trebuchet MS" pitchFamily="34" charset="0"/>
              </a:defRPr>
            </a:lvl2pPr>
            <a:lvl3pPr marL="1864166" indent="-517823">
              <a:defRPr sz="2313">
                <a:latin typeface="Trebuchet MS" pitchFamily="34" charset="0"/>
              </a:defRPr>
            </a:lvl3pPr>
            <a:lvl4pPr marL="2433773" indent="-569607">
              <a:defRPr sz="2313">
                <a:latin typeface="Trebuchet MS" pitchFamily="34" charset="0"/>
              </a:defRPr>
            </a:lvl4pPr>
            <a:lvl5pPr marL="2848032" indent="-414259">
              <a:defRPr sz="2313">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a16="http://schemas.microsoft.com/office/drawing/2014/main" id="{DD5B2E4F-E0A4-CE43-8EBB-2F1F8F2A4203}"/>
              </a:ext>
            </a:extLst>
          </p:cNvPr>
          <p:cNvSpPr>
            <a:spLocks noGrp="1"/>
          </p:cNvSpPr>
          <p:nvPr>
            <p:ph type="body" sz="quarter" idx="150" hasCustomPrompt="1"/>
          </p:nvPr>
        </p:nvSpPr>
        <p:spPr>
          <a:xfrm>
            <a:off x="4086180" y="3324693"/>
            <a:ext cx="22067928" cy="1006162"/>
          </a:xfrm>
          <a:prstGeom prst="rect">
            <a:avLst/>
          </a:prstGeom>
        </p:spPr>
        <p:txBody>
          <a:bodyPr lIns="77349" tIns="38675" rIns="77349" bIns="38675">
            <a:normAutofit/>
          </a:bodyPr>
          <a:lstStyle>
            <a:lvl1pPr marL="0" indent="0" algn="ctr">
              <a:buFontTx/>
              <a:buNone/>
              <a:defRPr sz="4071">
                <a:solidFill>
                  <a:schemeClr val="bg1"/>
                </a:solidFill>
                <a:latin typeface="+mj-lt"/>
              </a:defRPr>
            </a:lvl1pPr>
            <a:lvl2pPr>
              <a:buFontTx/>
              <a:buNone/>
              <a:defRPr sz="5644"/>
            </a:lvl2pPr>
            <a:lvl3pPr>
              <a:buFontTx/>
              <a:buNone/>
              <a:defRPr sz="5644"/>
            </a:lvl3pPr>
            <a:lvl4pPr>
              <a:buFontTx/>
              <a:buNone/>
              <a:defRPr sz="5644"/>
            </a:lvl4pPr>
            <a:lvl5pPr>
              <a:buFontTx/>
              <a:buNone/>
              <a:defRPr sz="5644"/>
            </a:lvl5pPr>
          </a:lstStyle>
          <a:p>
            <a:pPr lvl="0"/>
            <a:r>
              <a:rPr lang="en-US" dirty="0"/>
              <a:t>Click here to add affiliations</a:t>
            </a:r>
          </a:p>
        </p:txBody>
      </p:sp>
      <p:sp>
        <p:nvSpPr>
          <p:cNvPr id="16" name="Text Placeholder 76">
            <a:extLst>
              <a:ext uri="{FF2B5EF4-FFF2-40B4-BE49-F238E27FC236}">
                <a16:creationId xmlns:a16="http://schemas.microsoft.com/office/drawing/2014/main" id="{73123C41-42D8-FF4A-9EFC-5A5861680630}"/>
              </a:ext>
            </a:extLst>
          </p:cNvPr>
          <p:cNvSpPr>
            <a:spLocks noGrp="1"/>
          </p:cNvSpPr>
          <p:nvPr>
            <p:ph type="body" sz="quarter" idx="151" hasCustomPrompt="1"/>
          </p:nvPr>
        </p:nvSpPr>
        <p:spPr>
          <a:xfrm>
            <a:off x="4086180" y="2077621"/>
            <a:ext cx="22067928" cy="1167692"/>
          </a:xfrm>
          <a:prstGeom prst="rect">
            <a:avLst/>
          </a:prstGeom>
        </p:spPr>
        <p:txBody>
          <a:bodyPr lIns="77349" tIns="38675" rIns="77349" bIns="38675" anchor="t" anchorCtr="1">
            <a:noAutofit/>
          </a:bodyPr>
          <a:lstStyle>
            <a:lvl1pPr marL="0" indent="0" algn="ctr">
              <a:buFontTx/>
              <a:buNone/>
              <a:defRPr sz="5551">
                <a:solidFill>
                  <a:schemeClr val="bg1"/>
                </a:solidFill>
                <a:latin typeface="+mj-lt"/>
              </a:defRPr>
            </a:lvl1pPr>
            <a:lvl2pPr>
              <a:buFontTx/>
              <a:buNone/>
              <a:defRPr sz="5644"/>
            </a:lvl2pPr>
            <a:lvl3pPr>
              <a:buFontTx/>
              <a:buNone/>
              <a:defRPr sz="5644"/>
            </a:lvl3pPr>
            <a:lvl4pPr>
              <a:buFontTx/>
              <a:buNone/>
              <a:defRPr sz="5644"/>
            </a:lvl4pPr>
            <a:lvl5pPr>
              <a:buFontTx/>
              <a:buNone/>
              <a:defRPr sz="5644"/>
            </a:lvl5pPr>
          </a:lstStyle>
          <a:p>
            <a:pPr lvl="0"/>
            <a:r>
              <a:rPr lang="en-US" dirty="0"/>
              <a:t>Click here to add authors</a:t>
            </a:r>
          </a:p>
        </p:txBody>
      </p:sp>
      <p:sp>
        <p:nvSpPr>
          <p:cNvPr id="17" name="Text Placeholder 76">
            <a:extLst>
              <a:ext uri="{FF2B5EF4-FFF2-40B4-BE49-F238E27FC236}">
                <a16:creationId xmlns:a16="http://schemas.microsoft.com/office/drawing/2014/main" id="{5D1EF3A0-C9FD-CF46-B23A-4D28E0D5923D}"/>
              </a:ext>
            </a:extLst>
          </p:cNvPr>
          <p:cNvSpPr>
            <a:spLocks noGrp="1"/>
          </p:cNvSpPr>
          <p:nvPr>
            <p:ph type="body" sz="quarter" idx="153" hasCustomPrompt="1"/>
          </p:nvPr>
        </p:nvSpPr>
        <p:spPr>
          <a:xfrm>
            <a:off x="4086180" y="335445"/>
            <a:ext cx="22067928" cy="1642400"/>
          </a:xfrm>
          <a:prstGeom prst="rect">
            <a:avLst/>
          </a:prstGeom>
        </p:spPr>
        <p:txBody>
          <a:bodyPr lIns="77349" tIns="38675" rIns="77349" bIns="38675" anchor="t" anchorCtr="1">
            <a:normAutofit/>
          </a:bodyPr>
          <a:lstStyle>
            <a:lvl1pPr marL="0" indent="0" algn="ctr">
              <a:buFontTx/>
              <a:buNone/>
              <a:defRPr sz="8142" b="1">
                <a:solidFill>
                  <a:schemeClr val="bg1"/>
                </a:solidFill>
                <a:latin typeface="+mj-lt"/>
              </a:defRPr>
            </a:lvl1pPr>
            <a:lvl2pPr>
              <a:buFontTx/>
              <a:buNone/>
              <a:defRPr sz="5644"/>
            </a:lvl2pPr>
            <a:lvl3pPr>
              <a:buFontTx/>
              <a:buNone/>
              <a:defRPr sz="5644"/>
            </a:lvl3pPr>
            <a:lvl4pPr>
              <a:buFontTx/>
              <a:buNone/>
              <a:defRPr sz="5644"/>
            </a:lvl4pPr>
            <a:lvl5pPr>
              <a:buFontTx/>
              <a:buNone/>
              <a:defRPr sz="5644"/>
            </a:lvl5pPr>
          </a:lstStyle>
          <a:p>
            <a:pPr lvl="0"/>
            <a:r>
              <a:rPr lang="en-US" dirty="0"/>
              <a:t>Click here to add title</a:t>
            </a:r>
          </a:p>
        </p:txBody>
      </p:sp>
    </p:spTree>
    <p:extLst>
      <p:ext uri="{BB962C8B-B14F-4D97-AF65-F5344CB8AC3E}">
        <p14:creationId xmlns:p14="http://schemas.microsoft.com/office/powerpoint/2010/main" val="94489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A90ED5-A030-2D4D-BFB2-3696280D280C}"/>
              </a:ext>
            </a:extLst>
          </p:cNvPr>
          <p:cNvSpPr/>
          <p:nvPr userDrawn="1"/>
        </p:nvSpPr>
        <p:spPr>
          <a:xfrm rot="10800000">
            <a:off x="0" y="38421129"/>
            <a:ext cx="30240288" cy="11487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15"/>
          </a:p>
        </p:txBody>
      </p:sp>
      <p:sp>
        <p:nvSpPr>
          <p:cNvPr id="10" name="Text Box 14"/>
          <p:cNvSpPr txBox="1">
            <a:spLocks noChangeArrowheads="1"/>
          </p:cNvSpPr>
          <p:nvPr/>
        </p:nvSpPr>
        <p:spPr bwMode="auto">
          <a:xfrm>
            <a:off x="581661" y="38846553"/>
            <a:ext cx="2232013" cy="297388"/>
          </a:xfrm>
          <a:prstGeom prst="rect">
            <a:avLst/>
          </a:prstGeom>
          <a:noFill/>
          <a:ln w="9525">
            <a:noFill/>
            <a:miter lim="800000"/>
            <a:headEnd/>
            <a:tailEnd/>
          </a:ln>
          <a:effectLst/>
        </p:spPr>
        <p:txBody>
          <a:bodyPr wrap="square" lIns="82691" tIns="41338" rIns="82691" bIns="41338">
            <a:spAutoFit/>
          </a:bodyPr>
          <a:lstStyle/>
          <a:p>
            <a:pPr eaLnBrk="0" hangingPunct="0">
              <a:lnSpc>
                <a:spcPct val="65000"/>
              </a:lnSpc>
              <a:spcBef>
                <a:spcPct val="50000"/>
              </a:spcBef>
              <a:defRPr/>
            </a:pPr>
            <a:r>
              <a:rPr lang="en-US" sz="463"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25"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FC5EB3B4-7A2A-CE44-8147-7417B24DEE56}"/>
              </a:ext>
            </a:extLst>
          </p:cNvPr>
          <p:cNvGraphicFramePr>
            <a:graphicFrameLocks noGrp="1"/>
          </p:cNvGraphicFramePr>
          <p:nvPr userDrawn="1">
            <p:extLst>
              <p:ext uri="{D42A27DB-BD31-4B8C-83A1-F6EECF244321}">
                <p14:modId xmlns:p14="http://schemas.microsoft.com/office/powerpoint/2010/main" val="1069272067"/>
              </p:ext>
            </p:extLst>
          </p:nvPr>
        </p:nvGraphicFramePr>
        <p:xfrm>
          <a:off x="-13152170" y="31690"/>
          <a:ext cx="12544266" cy="39743116"/>
        </p:xfrm>
        <a:graphic>
          <a:graphicData uri="http://schemas.openxmlformats.org/drawingml/2006/table">
            <a:tbl>
              <a:tblPr firstRow="1" bandRow="1">
                <a:tableStyleId>{5C22544A-7EE6-4342-B048-85BDC9FD1C3A}</a:tableStyleId>
              </a:tblPr>
              <a:tblGrid>
                <a:gridCol w="5378880">
                  <a:extLst>
                    <a:ext uri="{9D8B030D-6E8A-4147-A177-3AD203B41FA5}">
                      <a16:colId xmlns:a16="http://schemas.microsoft.com/office/drawing/2014/main" val="20000"/>
                    </a:ext>
                  </a:extLst>
                </a:gridCol>
                <a:gridCol w="7165386">
                  <a:extLst>
                    <a:ext uri="{9D8B030D-6E8A-4147-A177-3AD203B41FA5}">
                      <a16:colId xmlns:a16="http://schemas.microsoft.com/office/drawing/2014/main" val="20001"/>
                    </a:ext>
                  </a:extLst>
                </a:gridCol>
              </a:tblGrid>
              <a:tr h="153184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100" b="0" spc="600" dirty="0">
                          <a:solidFill>
                            <a:srgbClr val="1F3A4E"/>
                          </a:solidFill>
                          <a:latin typeface="Arial Black" panose="020B0A04020102020204" pitchFamily="34" charset="0"/>
                        </a:rPr>
                        <a:t>QUICK START GUIDE</a:t>
                      </a:r>
                      <a:br>
                        <a:rPr lang="en-US" sz="4100" b="0" spc="600" dirty="0">
                          <a:solidFill>
                            <a:srgbClr val="1F3A4E"/>
                          </a:solidFill>
                          <a:latin typeface="Arial Black" panose="020B0A04020102020204" pitchFamily="34" charset="0"/>
                        </a:rPr>
                      </a:br>
                      <a:r>
                        <a:rPr lang="en-US" sz="3300" b="1" spc="0" dirty="0">
                          <a:solidFill>
                            <a:srgbClr val="FF0000"/>
                          </a:solidFill>
                          <a:latin typeface="Trebuchet MS" pitchFamily="34" charset="0"/>
                        </a:rPr>
                        <a:t>(THIS SIDEBAR WILL NOT PRINT)</a:t>
                      </a:r>
                      <a:endParaRPr lang="en-US" sz="4100" b="1" spc="600" dirty="0">
                        <a:solidFill>
                          <a:schemeClr val="bg1"/>
                        </a:solidFill>
                        <a:latin typeface="Trebuchet MS" pitchFamily="34" charset="0"/>
                      </a:endParaRPr>
                    </a:p>
                  </a:txBody>
                  <a:tcPr marL="182669" marR="91335" marT="126894" marB="42298">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708989">
                <a:tc gridSpan="2">
                  <a:txBody>
                    <a:bodyPr/>
                    <a:lstStyle/>
                    <a:p>
                      <a:pPr defTabSz="3765639"/>
                      <a:r>
                        <a:rPr lang="en-US" sz="2600" i="0" dirty="0">
                          <a:solidFill>
                            <a:srgbClr val="D9D9D9"/>
                          </a:solidFill>
                          <a:latin typeface="Arial"/>
                          <a:cs typeface="Arial"/>
                        </a:rPr>
                        <a:t>This PowerPoint template produces a </a:t>
                      </a:r>
                      <a:r>
                        <a:rPr lang="en-US" sz="2600" i="0" dirty="0">
                          <a:solidFill>
                            <a:srgbClr val="FFC000"/>
                          </a:solidFill>
                          <a:latin typeface="Arial"/>
                          <a:cs typeface="Arial"/>
                        </a:rPr>
                        <a:t>A0 </a:t>
                      </a:r>
                      <a:r>
                        <a:rPr lang="en-US" sz="26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600" i="0" dirty="0">
                        <a:solidFill>
                          <a:srgbClr val="D9D9D9"/>
                        </a:solidFill>
                        <a:latin typeface="Arial"/>
                        <a:cs typeface="Arial"/>
                      </a:endParaRPr>
                    </a:p>
                    <a:p>
                      <a:pPr defTabSz="3765639"/>
                      <a:r>
                        <a:rPr lang="en-US" sz="26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600" i="0" dirty="0" err="1">
                          <a:solidFill>
                            <a:srgbClr val="FFC000"/>
                          </a:solidFill>
                          <a:latin typeface="Arial"/>
                          <a:cs typeface="Arial"/>
                        </a:rPr>
                        <a:t>PosterPresentations.com</a:t>
                      </a:r>
                      <a:r>
                        <a:rPr lang="en-US" sz="2600" i="0" dirty="0">
                          <a:solidFill>
                            <a:srgbClr val="D9D9D9"/>
                          </a:solidFill>
                          <a:latin typeface="Arial"/>
                          <a:cs typeface="Arial"/>
                        </a:rPr>
                        <a:t> and click on the  </a:t>
                      </a:r>
                      <a:r>
                        <a:rPr lang="en-US" sz="2600" i="0" dirty="0">
                          <a:solidFill>
                            <a:srgbClr val="FFC000"/>
                          </a:solidFill>
                          <a:latin typeface="Arial"/>
                          <a:cs typeface="Arial"/>
                        </a:rPr>
                        <a:t>HELP DESK</a:t>
                      </a:r>
                      <a:r>
                        <a:rPr lang="en-US" sz="2600" i="0" baseline="0" dirty="0">
                          <a:solidFill>
                            <a:srgbClr val="D9D9D9"/>
                          </a:solidFill>
                          <a:latin typeface="Arial"/>
                          <a:cs typeface="Arial"/>
                        </a:rPr>
                        <a:t> </a:t>
                      </a:r>
                      <a:r>
                        <a:rPr lang="en-US" sz="2600" i="0" dirty="0">
                          <a:solidFill>
                            <a:srgbClr val="D9D9D9"/>
                          </a:solidFill>
                          <a:latin typeface="Arial"/>
                          <a:cs typeface="Arial"/>
                        </a:rPr>
                        <a:t>tab.</a:t>
                      </a:r>
                    </a:p>
                    <a:p>
                      <a:pPr defTabSz="3765639"/>
                      <a:endParaRPr lang="en-US" sz="2600" i="0" dirty="0">
                        <a:solidFill>
                          <a:srgbClr val="D9D9D9"/>
                        </a:solidFill>
                        <a:latin typeface="Arial"/>
                        <a:cs typeface="Arial"/>
                      </a:endParaRPr>
                    </a:p>
                    <a:p>
                      <a:pPr defTabSz="3765639"/>
                      <a:r>
                        <a:rPr lang="en-US" sz="2600" i="0" dirty="0">
                          <a:solidFill>
                            <a:srgbClr val="D9D9D9"/>
                          </a:solidFill>
                          <a:latin typeface="Arial"/>
                          <a:cs typeface="Arial"/>
                        </a:rPr>
                        <a:t>To print your poster using our same-day professional printing service, go online to </a:t>
                      </a:r>
                      <a:r>
                        <a:rPr lang="en-US" sz="2600" i="0" dirty="0" err="1">
                          <a:solidFill>
                            <a:srgbClr val="FFC000"/>
                          </a:solidFill>
                          <a:latin typeface="Arial"/>
                          <a:cs typeface="Arial"/>
                        </a:rPr>
                        <a:t>PosterPresentations.com</a:t>
                      </a:r>
                      <a:r>
                        <a:rPr lang="en-US" sz="2600" i="0" dirty="0">
                          <a:solidFill>
                            <a:srgbClr val="D9D9D9"/>
                          </a:solidFill>
                          <a:latin typeface="Arial"/>
                          <a:cs typeface="Arial"/>
                        </a:rPr>
                        <a:t> and click on "</a:t>
                      </a:r>
                      <a:r>
                        <a:rPr lang="en-US" sz="2600" i="0" dirty="0">
                          <a:solidFill>
                            <a:srgbClr val="FFC000"/>
                          </a:solidFill>
                          <a:latin typeface="Arial"/>
                          <a:cs typeface="Arial"/>
                        </a:rPr>
                        <a:t>Order your poster</a:t>
                      </a:r>
                      <a:r>
                        <a:rPr lang="en-US" sz="2600" i="0" dirty="0">
                          <a:solidFill>
                            <a:srgbClr val="D9D9D9"/>
                          </a:solidFill>
                          <a:latin typeface="Arial"/>
                          <a:cs typeface="Arial"/>
                        </a:rPr>
                        <a:t>".</a:t>
                      </a:r>
                      <a:endParaRPr lang="en-US" sz="2600" b="1" dirty="0">
                        <a:solidFill>
                          <a:srgbClr val="D9D9D9"/>
                        </a:solidFill>
                        <a:latin typeface="Arial"/>
                        <a:cs typeface="Arial"/>
                      </a:endParaRPr>
                    </a:p>
                  </a:txBody>
                  <a:tcPr marL="182669" marR="91335" marT="126894" marB="42298">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16748">
                <a:tc>
                  <a:txBody>
                    <a:bodyPr/>
                    <a:lstStyle/>
                    <a:p>
                      <a:pPr algn="ctr"/>
                      <a:endParaRPr lang="en-US" sz="2600" dirty="0">
                        <a:solidFill>
                          <a:srgbClr val="1F3A4E"/>
                        </a:solidFill>
                      </a:endParaRPr>
                    </a:p>
                    <a:p>
                      <a:pPr algn="ctr"/>
                      <a:endParaRPr lang="en-US" sz="2600" dirty="0">
                        <a:solidFill>
                          <a:srgbClr val="1F3A4E"/>
                        </a:solidFill>
                      </a:endParaRPr>
                    </a:p>
                    <a:p>
                      <a:pPr algn="ctr"/>
                      <a:r>
                        <a:rPr lang="en-US" sz="2600" dirty="0">
                          <a:solidFill>
                            <a:schemeClr val="bg1"/>
                          </a:solidFill>
                          <a:latin typeface="Arial" panose="020B0604020202020204" pitchFamily="34" charset="0"/>
                          <a:cs typeface="Arial" panose="020B0604020202020204" pitchFamily="34" charset="0"/>
                        </a:rPr>
                        <a:t>This is a template for a</a:t>
                      </a:r>
                    </a:p>
                    <a:p>
                      <a:pPr algn="ctr"/>
                      <a:r>
                        <a:rPr lang="en-US" sz="2600" dirty="0">
                          <a:solidFill>
                            <a:schemeClr val="bg1"/>
                          </a:solidFill>
                          <a:latin typeface="Arial" panose="020B0604020202020204" pitchFamily="34" charset="0"/>
                          <a:cs typeface="Arial" panose="020B0604020202020204" pitchFamily="34" charset="0"/>
                        </a:rPr>
                        <a:t>presentation poster </a:t>
                      </a:r>
                      <a:br>
                        <a:rPr lang="en-US" sz="2600" dirty="0">
                          <a:solidFill>
                            <a:schemeClr val="bg1"/>
                          </a:solidFill>
                          <a:latin typeface="Arial" panose="020B0604020202020204" pitchFamily="34" charset="0"/>
                          <a:cs typeface="Arial" panose="020B0604020202020204" pitchFamily="34" charset="0"/>
                        </a:rPr>
                      </a:br>
                      <a:r>
                        <a:rPr lang="en-US" sz="41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6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600" dirty="0">
                          <a:solidFill>
                            <a:srgbClr val="FFC000"/>
                          </a:solidFill>
                          <a:latin typeface="Arial" panose="020B0604020202020204" pitchFamily="34" charset="0"/>
                          <a:cs typeface="Arial" panose="020B0604020202020204" pitchFamily="34" charset="0"/>
                        </a:rPr>
                        <a:t>(33.11 x 46.81 inches)</a:t>
                      </a:r>
                      <a:br>
                        <a:rPr lang="en-US" sz="2600" dirty="0">
                          <a:solidFill>
                            <a:schemeClr val="bg1"/>
                          </a:solidFill>
                          <a:latin typeface="Arial" panose="020B0604020202020204" pitchFamily="34" charset="0"/>
                          <a:cs typeface="Arial" panose="020B0604020202020204" pitchFamily="34" charset="0"/>
                        </a:rPr>
                      </a:br>
                      <a:endParaRPr lang="en-US" sz="2600" dirty="0">
                        <a:solidFill>
                          <a:srgbClr val="1F3A4E"/>
                        </a:solidFill>
                      </a:endParaRPr>
                    </a:p>
                  </a:txBody>
                  <a:tcPr marL="91335" marR="91335" marT="42298" marB="42298">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000" b="1" baseline="0" dirty="0">
                          <a:solidFill>
                            <a:srgbClr val="FFC000"/>
                          </a:solidFill>
                          <a:latin typeface="Arial" panose="020B0604020202020204" pitchFamily="34" charset="0"/>
                          <a:cs typeface="Arial" panose="020B0604020202020204" pitchFamily="34" charset="0"/>
                        </a:rPr>
                        <a:t>Important: Check the template size</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600" b="0" baseline="0" dirty="0">
                          <a:solidFill>
                            <a:srgbClr val="D9D9D9"/>
                          </a:solidFill>
                          <a:latin typeface="Arial" panose="020B0604020202020204" pitchFamily="34" charset="0"/>
                          <a:cs typeface="Arial" panose="020B0604020202020204" pitchFamily="34" charset="0"/>
                        </a:rPr>
                      </a:br>
                      <a:endParaRPr lang="en-US" sz="2600" b="0" baseline="0" dirty="0">
                        <a:solidFill>
                          <a:srgbClr val="FFC000"/>
                        </a:solidFill>
                        <a:latin typeface="Arial" panose="020B0604020202020204" pitchFamily="34" charset="0"/>
                        <a:cs typeface="Arial" panose="020B0604020202020204" pitchFamily="34" charset="0"/>
                      </a:endParaRPr>
                    </a:p>
                  </a:txBody>
                  <a:tcPr marL="182669" marR="91335" marT="126894" marB="42298">
                    <a:solidFill>
                      <a:srgbClr val="010101"/>
                    </a:solidFill>
                  </a:tcPr>
                </a:tc>
                <a:extLst>
                  <a:ext uri="{0D108BD9-81ED-4DB2-BD59-A6C34878D82A}">
                    <a16:rowId xmlns:a16="http://schemas.microsoft.com/office/drawing/2014/main" val="10008"/>
                  </a:ext>
                </a:extLst>
              </a:tr>
              <a:tr h="4268630">
                <a:tc>
                  <a:txBody>
                    <a:bodyPr/>
                    <a:lstStyle/>
                    <a:p>
                      <a:endParaRPr lang="en-US" sz="2600" dirty="0">
                        <a:solidFill>
                          <a:srgbClr val="1F3A4E"/>
                        </a:solidFill>
                      </a:endParaRPr>
                    </a:p>
                  </a:txBody>
                  <a:tcPr marL="91335" marR="91335" marT="42298" marB="42298">
                    <a:blipFill rotWithShape="1">
                      <a:blip r:embed="rId3"/>
                      <a:stretch>
                        <a:fillRect/>
                      </a:stretch>
                    </a:blipFill>
                  </a:tcPr>
                </a:tc>
                <a:tc>
                  <a:txBody>
                    <a:bodyPr/>
                    <a:lstStyle/>
                    <a:p>
                      <a:pPr algn="l"/>
                      <a:r>
                        <a:rPr lang="en-US" sz="30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3000" b="1" baseline="0" dirty="0">
                          <a:solidFill>
                            <a:srgbClr val="FFC000"/>
                          </a:solidFill>
                          <a:latin typeface="Arial" panose="020B0604020202020204" pitchFamily="34" charset="0"/>
                          <a:cs typeface="Arial" panose="020B0604020202020204" pitchFamily="34" charset="0"/>
                        </a:rPr>
                        <a:t>and </a:t>
                      </a:r>
                      <a:r>
                        <a:rPr lang="en-US" sz="2200" b="1" baseline="0" dirty="0">
                          <a:solidFill>
                            <a:srgbClr val="FFC000"/>
                          </a:solidFill>
                          <a:latin typeface="Arial" panose="020B0604020202020204" pitchFamily="34" charset="0"/>
                          <a:cs typeface="Arial" panose="020B0604020202020204" pitchFamily="34" charset="0"/>
                        </a:rPr>
                        <a:t>out</a:t>
                      </a:r>
                      <a:endParaRPr lang="en-US" sz="3000" b="1" baseline="0" dirty="0">
                        <a:solidFill>
                          <a:srgbClr val="FFC000"/>
                        </a:solidFill>
                        <a:latin typeface="Arial" panose="020B0604020202020204" pitchFamily="34" charset="0"/>
                        <a:cs typeface="Arial" panose="020B0604020202020204" pitchFamily="34" charset="0"/>
                      </a:endParaRPr>
                    </a:p>
                    <a:p>
                      <a:pPr algn="l"/>
                      <a:r>
                        <a:rPr lang="en-US" sz="26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600" b="0" baseline="0" dirty="0">
                          <a:solidFill>
                            <a:srgbClr val="D9D9D9"/>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1. </a:t>
                      </a:r>
                      <a:r>
                        <a:rPr lang="en-US" sz="26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600" b="0" baseline="0" dirty="0">
                          <a:solidFill>
                            <a:srgbClr val="D9D9D9"/>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2. </a:t>
                      </a:r>
                      <a:r>
                        <a:rPr lang="en-US" sz="26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669" marR="91335" marT="126894" marB="42298">
                    <a:solidFill>
                      <a:srgbClr val="010101"/>
                    </a:solidFill>
                  </a:tcPr>
                </a:tc>
                <a:extLst>
                  <a:ext uri="{0D108BD9-81ED-4DB2-BD59-A6C34878D82A}">
                    <a16:rowId xmlns:a16="http://schemas.microsoft.com/office/drawing/2014/main" val="10001"/>
                  </a:ext>
                </a:extLst>
              </a:tr>
              <a:tr h="2609801">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000" b="1" baseline="0" dirty="0">
                          <a:solidFill>
                            <a:srgbClr val="FFC000"/>
                          </a:solidFill>
                          <a:latin typeface="Arial" panose="020B0604020202020204" pitchFamily="34" charset="0"/>
                          <a:cs typeface="Arial" panose="020B0604020202020204" pitchFamily="34" charset="0"/>
                        </a:rPr>
                        <a:t>Ruler and Guides</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91335" marR="91335" marT="42298" marB="42298">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162869">
                <a:tc>
                  <a:txBody>
                    <a:bodyPr/>
                    <a:lstStyle/>
                    <a:p>
                      <a:endParaRPr lang="en-US" sz="2600" dirty="0">
                        <a:solidFill>
                          <a:srgbClr val="1F3A4E"/>
                        </a:solidFill>
                      </a:endParaRPr>
                    </a:p>
                  </a:txBody>
                  <a:tcPr marL="91335" marR="91335" marT="42298" marB="42298">
                    <a:blipFill rotWithShape="1">
                      <a:blip r:embed="rId4"/>
                      <a:stretch>
                        <a:fillRect/>
                      </a:stretch>
                    </a:blipFill>
                  </a:tcPr>
                </a:tc>
                <a:tc>
                  <a:txBody>
                    <a:bodyPr/>
                    <a:lstStyle/>
                    <a:p>
                      <a:pPr marL="0" lvl="1" indent="0" algn="l" defTabSz="114300"/>
                      <a:r>
                        <a:rPr lang="en-US" sz="3000" b="1" baseline="0" dirty="0">
                          <a:solidFill>
                            <a:srgbClr val="FFC000"/>
                          </a:solidFill>
                          <a:latin typeface="Arial" panose="020B0604020202020204" pitchFamily="34" charset="0"/>
                          <a:cs typeface="Arial" panose="020B0604020202020204" pitchFamily="34" charset="0"/>
                        </a:rPr>
                        <a:t>Headers and text containers</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a:t>
                      </a:r>
                      <a:r>
                        <a:rPr lang="en-US" sz="2600" b="0" baseline="0" dirty="0">
                          <a:solidFill>
                            <a:schemeClr val="bg1"/>
                          </a:solidFill>
                          <a:latin typeface="Arial" panose="020B0604020202020204" pitchFamily="34" charset="0"/>
                          <a:cs typeface="Arial" panose="020B0604020202020204" pitchFamily="34" charset="0"/>
                        </a:rPr>
                        <a:t> </a:t>
                      </a:r>
                      <a:r>
                        <a:rPr lang="en-US" sz="26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a:t>
                      </a:r>
                      <a:r>
                        <a:rPr lang="en-US" sz="2600" b="0" baseline="0" dirty="0">
                          <a:solidFill>
                            <a:schemeClr val="bg1"/>
                          </a:solidFill>
                          <a:latin typeface="Arial" panose="020B0604020202020204" pitchFamily="34" charset="0"/>
                          <a:cs typeface="Arial" panose="020B0604020202020204" pitchFamily="34" charset="0"/>
                        </a:rPr>
                        <a:t> </a:t>
                      </a:r>
                      <a:r>
                        <a:rPr lang="en-US" sz="26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a:t>
                      </a:r>
                      <a:r>
                        <a:rPr lang="en-US" sz="2600" b="0" baseline="0" dirty="0">
                          <a:solidFill>
                            <a:schemeClr val="bg1"/>
                          </a:solidFill>
                          <a:latin typeface="Arial" panose="020B0604020202020204" pitchFamily="34" charset="0"/>
                          <a:cs typeface="Arial" panose="020B0604020202020204" pitchFamily="34" charset="0"/>
                        </a:rPr>
                        <a:t> </a:t>
                      </a:r>
                      <a:r>
                        <a:rPr lang="en-US" sz="26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669" marR="91335" marT="126894" marB="42298">
                    <a:solidFill>
                      <a:srgbClr val="010101"/>
                    </a:solidFill>
                  </a:tcPr>
                </a:tc>
                <a:extLst>
                  <a:ext uri="{0D108BD9-81ED-4DB2-BD59-A6C34878D82A}">
                    <a16:rowId xmlns:a16="http://schemas.microsoft.com/office/drawing/2014/main" val="10003"/>
                  </a:ext>
                </a:extLst>
              </a:tr>
              <a:tr h="4198377">
                <a:tc gridSpan="2">
                  <a:txBody>
                    <a:bodyPr/>
                    <a:lstStyle/>
                    <a:p>
                      <a:r>
                        <a:rPr lang="en-US" sz="3000" b="1" dirty="0">
                          <a:solidFill>
                            <a:srgbClr val="FFC000"/>
                          </a:solidFill>
                          <a:latin typeface="Arial" panose="020B0604020202020204" pitchFamily="34" charset="0"/>
                          <a:cs typeface="Arial" panose="020B0604020202020204" pitchFamily="34" charset="0"/>
                        </a:rPr>
                        <a:t>Adding content to the poster</a:t>
                      </a:r>
                    </a:p>
                    <a:p>
                      <a:r>
                        <a:rPr lang="en-US" sz="26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6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600" dirty="0">
                        <a:solidFill>
                          <a:srgbClr val="D9D9D9"/>
                        </a:solidFill>
                        <a:latin typeface="Arial" panose="020B0604020202020204" pitchFamily="34" charset="0"/>
                        <a:cs typeface="Arial" panose="020B0604020202020204" pitchFamily="34" charset="0"/>
                      </a:endParaRPr>
                    </a:p>
                  </a:txBody>
                  <a:tcPr marL="91335" marR="91335" marT="42298" marB="42298">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7800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669" marR="91335" marT="126894" marB="42298">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445061">
                <a:tc gridSpan="2">
                  <a:txBody>
                    <a:bodyPr/>
                    <a:lstStyle/>
                    <a:p>
                      <a:endParaRPr lang="en-US" sz="2600" dirty="0">
                        <a:solidFill>
                          <a:schemeClr val="bg1"/>
                        </a:solidFill>
                        <a:latin typeface="Arial" panose="020B0604020202020204" pitchFamily="34" charset="0"/>
                        <a:cs typeface="Arial" panose="020B0604020202020204" pitchFamily="34" charset="0"/>
                      </a:endParaRPr>
                    </a:p>
                  </a:txBody>
                  <a:tcPr marL="182669" marR="91335" marT="126894" marB="42298">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02240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Zoom in and look at your images at 100%-200% magnification. If they look clear, they will print well. </a:t>
                      </a:r>
                    </a:p>
                  </a:txBody>
                  <a:tcPr marL="182669" marR="91335" marT="126894" marB="42298">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39838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600" noProof="0" dirty="0">
                        <a:solidFill>
                          <a:schemeClr val="bg1"/>
                        </a:solidFill>
                        <a:latin typeface="Arial"/>
                        <a:cs typeface="Arial"/>
                      </a:endParaRPr>
                    </a:p>
                  </a:txBody>
                  <a:tcPr marL="182669" marR="91335" marT="126894" marB="42298">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D0FA0136-EAEA-204C-8AE8-3866BF45EBBC}"/>
              </a:ext>
            </a:extLst>
          </p:cNvPr>
          <p:cNvGraphicFramePr>
            <a:graphicFrameLocks noGrp="1"/>
          </p:cNvGraphicFramePr>
          <p:nvPr userDrawn="1">
            <p:extLst>
              <p:ext uri="{D42A27DB-BD31-4B8C-83A1-F6EECF244321}">
                <p14:modId xmlns:p14="http://schemas.microsoft.com/office/powerpoint/2010/main" val="3313440428"/>
              </p:ext>
            </p:extLst>
          </p:nvPr>
        </p:nvGraphicFramePr>
        <p:xfrm>
          <a:off x="30740741" y="0"/>
          <a:ext cx="12593398" cy="39579822"/>
        </p:xfrm>
        <a:graphic>
          <a:graphicData uri="http://schemas.openxmlformats.org/drawingml/2006/table">
            <a:tbl>
              <a:tblPr firstRow="1" bandRow="1">
                <a:tableStyleId>{5C22544A-7EE6-4342-B048-85BDC9FD1C3A}</a:tableStyleId>
              </a:tblPr>
              <a:tblGrid>
                <a:gridCol w="4941616">
                  <a:extLst>
                    <a:ext uri="{9D8B030D-6E8A-4147-A177-3AD203B41FA5}">
                      <a16:colId xmlns:a16="http://schemas.microsoft.com/office/drawing/2014/main" val="20000"/>
                    </a:ext>
                  </a:extLst>
                </a:gridCol>
                <a:gridCol w="1484580">
                  <a:extLst>
                    <a:ext uri="{9D8B030D-6E8A-4147-A177-3AD203B41FA5}">
                      <a16:colId xmlns:a16="http://schemas.microsoft.com/office/drawing/2014/main" val="764104496"/>
                    </a:ext>
                  </a:extLst>
                </a:gridCol>
                <a:gridCol w="6167202">
                  <a:extLst>
                    <a:ext uri="{9D8B030D-6E8A-4147-A177-3AD203B41FA5}">
                      <a16:colId xmlns:a16="http://schemas.microsoft.com/office/drawing/2014/main" val="4164475170"/>
                    </a:ext>
                  </a:extLst>
                </a:gridCol>
              </a:tblGrid>
              <a:tr h="153642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100" b="0" spc="600" dirty="0">
                          <a:solidFill>
                            <a:srgbClr val="1F3A4E"/>
                          </a:solidFill>
                          <a:latin typeface="Arial Black" panose="020B0A04020102020204" pitchFamily="34" charset="0"/>
                        </a:rPr>
                        <a:t>QUICK START GUIDE</a:t>
                      </a:r>
                      <a:br>
                        <a:rPr lang="en-US" sz="4100" b="0" spc="600" dirty="0">
                          <a:solidFill>
                            <a:srgbClr val="1F3A4E"/>
                          </a:solidFill>
                          <a:latin typeface="Arial Black" panose="020B0A04020102020204" pitchFamily="34" charset="0"/>
                        </a:rPr>
                      </a:br>
                      <a:r>
                        <a:rPr lang="en-US" sz="3300" b="1" spc="0" dirty="0">
                          <a:solidFill>
                            <a:srgbClr val="FF0000"/>
                          </a:solidFill>
                          <a:latin typeface="Trebuchet MS" pitchFamily="34" charset="0"/>
                        </a:rPr>
                        <a:t>(THIS SIDEBAR WILL NOT PRINT)</a:t>
                      </a:r>
                      <a:endParaRPr lang="en-US" sz="4100" b="1" spc="600" dirty="0">
                        <a:solidFill>
                          <a:schemeClr val="bg1"/>
                        </a:solidFill>
                        <a:latin typeface="Trebuchet MS" pitchFamily="34" charset="0"/>
                      </a:endParaRPr>
                    </a:p>
                  </a:txBody>
                  <a:tcPr marL="182669" marR="91335" marT="126894" marB="42298">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82184">
                <a:tc gridSpan="3">
                  <a:txBody>
                    <a:bodyPr/>
                    <a:lstStyle/>
                    <a:p>
                      <a:pPr algn="l"/>
                      <a:r>
                        <a:rPr lang="en-US" sz="3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600" dirty="0">
                        <a:solidFill>
                          <a:srgbClr val="FFC000"/>
                        </a:solidFill>
                      </a:endParaRPr>
                    </a:p>
                    <a:p>
                      <a:pPr marL="0" indent="0" algn="l" defTabSz="114300"/>
                      <a:endParaRPr lang="en-US" sz="2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669" marR="91335" marT="126894" marB="42298">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489622">
                <a:tc gridSpan="3">
                  <a:txBody>
                    <a:bodyPr/>
                    <a:lstStyle/>
                    <a:p>
                      <a:r>
                        <a:rPr lang="en-US" sz="3000" b="1" dirty="0">
                          <a:solidFill>
                            <a:srgbClr val="FFC000"/>
                          </a:solidFill>
                          <a:latin typeface="Arial" panose="020B0604020202020204" pitchFamily="34" charset="0"/>
                          <a:cs typeface="Arial" panose="020B0604020202020204" pitchFamily="34" charset="0"/>
                        </a:rPr>
                        <a:t>How to change the column layout configuration</a:t>
                      </a:r>
                    </a:p>
                    <a:p>
                      <a:r>
                        <a:rPr lang="en-US" sz="2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600" dirty="0">
                          <a:solidFill>
                            <a:srgbClr val="D9D9D9"/>
                          </a:solidFill>
                          <a:latin typeface="Arial" panose="020B0604020202020204" pitchFamily="34" charset="0"/>
                          <a:cs typeface="Arial" panose="020B0604020202020204" pitchFamily="34" charset="0"/>
                        </a:rPr>
                        <a:t>You can see a tutorial here: </a:t>
                      </a:r>
                      <a:r>
                        <a:rPr lang="en-US" sz="2600" u="sng" dirty="0">
                          <a:solidFill>
                            <a:srgbClr val="FFC000"/>
                          </a:solidFill>
                          <a:latin typeface="Arial" panose="020B0604020202020204" pitchFamily="34" charset="0"/>
                          <a:cs typeface="Arial" panose="020B0604020202020204" pitchFamily="34" charset="0"/>
                        </a:rPr>
                        <a:t>https://</a:t>
                      </a:r>
                      <a:r>
                        <a:rPr lang="en-US" sz="2600" u="sng" dirty="0" err="1">
                          <a:solidFill>
                            <a:srgbClr val="FFC000"/>
                          </a:solidFill>
                          <a:latin typeface="Arial" panose="020B0604020202020204" pitchFamily="34" charset="0"/>
                          <a:cs typeface="Arial" panose="020B0604020202020204" pitchFamily="34" charset="0"/>
                        </a:rPr>
                        <a:t>www.posterpresentations.com</a:t>
                      </a:r>
                      <a:r>
                        <a:rPr lang="en-US" sz="2600" u="sng" dirty="0">
                          <a:solidFill>
                            <a:srgbClr val="FFC000"/>
                          </a:solidFill>
                          <a:latin typeface="Arial" panose="020B0604020202020204" pitchFamily="34" charset="0"/>
                          <a:cs typeface="Arial" panose="020B0604020202020204" pitchFamily="34" charset="0"/>
                        </a:rPr>
                        <a:t>/how-to-change-the-column-</a:t>
                      </a:r>
                      <a:r>
                        <a:rPr lang="en-US" sz="2600" u="sng" dirty="0" err="1">
                          <a:solidFill>
                            <a:srgbClr val="FFC000"/>
                          </a:solidFill>
                          <a:latin typeface="Arial" panose="020B0604020202020204" pitchFamily="34" charset="0"/>
                          <a:cs typeface="Arial" panose="020B0604020202020204" pitchFamily="34" charset="0"/>
                        </a:rPr>
                        <a:t>configuration.html</a:t>
                      </a:r>
                      <a:endParaRPr lang="en-US" sz="5600" u="sng" dirty="0">
                        <a:solidFill>
                          <a:srgbClr val="FFC000"/>
                        </a:solidFill>
                      </a:endParaRPr>
                    </a:p>
                  </a:txBody>
                  <a:tcPr marL="182669" marR="91335" marT="126894" marB="42298">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16331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600" noProof="0" dirty="0">
                        <a:solidFill>
                          <a:srgbClr val="D9D9D9"/>
                        </a:solidFill>
                        <a:latin typeface="Arial" panose="020B0604020202020204" pitchFamily="34" charset="0"/>
                        <a:cs typeface="Arial" panose="020B0604020202020204" pitchFamily="34" charset="0"/>
                      </a:endParaRPr>
                    </a:p>
                  </a:txBody>
                  <a:tcPr marL="182669" marR="91335" marT="126894" marB="42298">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panose="020B0604020202020204" pitchFamily="34" charset="0"/>
                          <a:cs typeface="Arial" panose="020B0604020202020204" pitchFamily="34" charset="0"/>
                        </a:rPr>
                        <a:t>The Quick Start</a:t>
                      </a:r>
                      <a:r>
                        <a:rPr lang="en-US" sz="2600" baseline="0" noProof="0" dirty="0">
                          <a:solidFill>
                            <a:srgbClr val="D9D9D9"/>
                          </a:solidFill>
                          <a:latin typeface="Arial" panose="020B0604020202020204" pitchFamily="34" charset="0"/>
                          <a:cs typeface="Arial" panose="020B0604020202020204" pitchFamily="34" charset="0"/>
                        </a:rPr>
                        <a:t> Guides</a:t>
                      </a:r>
                      <a:r>
                        <a:rPr lang="en-US" sz="2600" noProof="0" dirty="0">
                          <a:solidFill>
                            <a:srgbClr val="D9D9D9"/>
                          </a:solidFill>
                          <a:latin typeface="Arial" panose="020B0604020202020204" pitchFamily="34" charset="0"/>
                          <a:cs typeface="Arial" panose="020B0604020202020204" pitchFamily="34" charset="0"/>
                        </a:rPr>
                        <a:t> </a:t>
                      </a:r>
                      <a:r>
                        <a:rPr lang="en-US" sz="2600" u="sng" noProof="0" dirty="0">
                          <a:solidFill>
                            <a:srgbClr val="D9D9D9"/>
                          </a:solidFill>
                          <a:latin typeface="Arial" panose="020B0604020202020204" pitchFamily="34" charset="0"/>
                          <a:cs typeface="Arial" panose="020B0604020202020204" pitchFamily="34" charset="0"/>
                        </a:rPr>
                        <a:t>are outside the template’s printable area</a:t>
                      </a:r>
                      <a:r>
                        <a:rPr lang="en-US" sz="2600" noProof="0" dirty="0">
                          <a:solidFill>
                            <a:srgbClr val="D9D9D9"/>
                          </a:solidFill>
                          <a:latin typeface="Arial" panose="020B0604020202020204" pitchFamily="34" charset="0"/>
                          <a:cs typeface="Arial" panose="020B0604020202020204" pitchFamily="34" charset="0"/>
                        </a:rPr>
                        <a:t> and they will not be on the printed poster</a:t>
                      </a:r>
                      <a:r>
                        <a:rPr lang="en-US" sz="2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baseline="0" noProof="0" dirty="0">
                          <a:solidFill>
                            <a:srgbClr val="D9D9D9"/>
                          </a:solidFill>
                          <a:latin typeface="Arial" panose="020B0604020202020204" pitchFamily="34" charset="0"/>
                          <a:cs typeface="Arial" panose="020B0604020202020204" pitchFamily="34" charset="0"/>
                        </a:rPr>
                        <a:t>To hide the guides click on the </a:t>
                      </a:r>
                      <a:r>
                        <a:rPr lang="en-US" sz="2600" b="1" baseline="0" noProof="0" dirty="0">
                          <a:solidFill>
                            <a:srgbClr val="D9D9D9"/>
                          </a:solidFill>
                          <a:latin typeface="Arial" panose="020B0604020202020204" pitchFamily="34" charset="0"/>
                          <a:cs typeface="Arial" panose="020B0604020202020204" pitchFamily="34" charset="0"/>
                        </a:rPr>
                        <a:t>Home</a:t>
                      </a:r>
                      <a:r>
                        <a:rPr lang="en-US" sz="2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600" b="1" baseline="0" noProof="0" dirty="0">
                          <a:solidFill>
                            <a:srgbClr val="D9D9D9"/>
                          </a:solidFill>
                          <a:latin typeface="Arial" panose="020B0604020202020204" pitchFamily="34" charset="0"/>
                          <a:cs typeface="Arial" panose="020B0604020202020204" pitchFamily="34" charset="0"/>
                        </a:rPr>
                        <a:t>Layout</a:t>
                      </a:r>
                      <a:r>
                        <a:rPr lang="en-US" sz="2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600" b="1" baseline="0" noProof="0" dirty="0">
                          <a:solidFill>
                            <a:srgbClr val="D9D9D9"/>
                          </a:solidFill>
                          <a:latin typeface="Arial" panose="020B0604020202020204" pitchFamily="34" charset="0"/>
                          <a:cs typeface="Arial" panose="020B0604020202020204" pitchFamily="34" charset="0"/>
                        </a:rPr>
                        <a:t>Without Guides </a:t>
                      </a:r>
                      <a:r>
                        <a:rPr lang="en-US" sz="2600" b="0" baseline="0" noProof="0" dirty="0">
                          <a:solidFill>
                            <a:srgbClr val="D9D9D9"/>
                          </a:solidFill>
                          <a:latin typeface="Arial" panose="020B0604020202020204" pitchFamily="34" charset="0"/>
                          <a:cs typeface="Arial" panose="020B0604020202020204" pitchFamily="34" charset="0"/>
                        </a:rPr>
                        <a:t>layout</a:t>
                      </a:r>
                      <a:r>
                        <a:rPr lang="en-US" sz="2600" baseline="0" noProof="0" dirty="0">
                          <a:solidFill>
                            <a:srgbClr val="D9D9D9"/>
                          </a:solidFill>
                          <a:latin typeface="Arial" panose="020B0604020202020204" pitchFamily="34" charset="0"/>
                          <a:cs typeface="Arial" panose="020B0604020202020204" pitchFamily="34" charset="0"/>
                        </a:rPr>
                        <a:t>.</a:t>
                      </a:r>
                      <a:endParaRPr lang="en-US" sz="2600" noProof="0" dirty="0">
                        <a:solidFill>
                          <a:srgbClr val="D9D9D9"/>
                        </a:solidFill>
                        <a:latin typeface="Arial" panose="020B0604020202020204" pitchFamily="34" charset="0"/>
                        <a:cs typeface="Arial" panose="020B0604020202020204" pitchFamily="34" charset="0"/>
                      </a:endParaRPr>
                    </a:p>
                  </a:txBody>
                  <a:tcPr marL="182669" marR="91335" marT="126894" marB="42298">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01940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600" noProof="0" dirty="0">
                        <a:solidFill>
                          <a:srgbClr val="D9D9D9"/>
                        </a:solidFill>
                        <a:latin typeface="Arial" panose="020B0604020202020204" pitchFamily="34" charset="0"/>
                        <a:cs typeface="Arial" panose="020B0604020202020204" pitchFamily="34" charset="0"/>
                      </a:endParaRPr>
                    </a:p>
                  </a:txBody>
                  <a:tcPr marL="182669" marR="91335" marT="126894" marB="42298">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5962869">
                <a:tc>
                  <a:txBody>
                    <a:bodyPr/>
                    <a:lstStyle/>
                    <a:p>
                      <a:pPr rtl="0"/>
                      <a:r>
                        <a:rPr lang="en-US" sz="3000" b="1" dirty="0">
                          <a:solidFill>
                            <a:srgbClr val="FFC000"/>
                          </a:solidFill>
                          <a:latin typeface="Arial" panose="020B0604020202020204" pitchFamily="34" charset="0"/>
                          <a:cs typeface="Arial" panose="020B0604020202020204" pitchFamily="34" charset="0"/>
                        </a:rPr>
                        <a:t>How to</a:t>
                      </a:r>
                      <a:r>
                        <a:rPr lang="en-US" sz="3000" b="1" baseline="0" dirty="0">
                          <a:solidFill>
                            <a:srgbClr val="FFC000"/>
                          </a:solidFill>
                          <a:latin typeface="Arial" panose="020B0604020202020204" pitchFamily="34" charset="0"/>
                          <a:cs typeface="Arial" panose="020B0604020202020204" pitchFamily="34" charset="0"/>
                        </a:rPr>
                        <a:t> preview your poster prior to printing</a:t>
                      </a:r>
                      <a:endParaRPr lang="en-US" sz="3000" b="1" dirty="0">
                        <a:solidFill>
                          <a:srgbClr val="FFC000"/>
                        </a:solidFill>
                        <a:latin typeface="Arial" panose="020B0604020202020204" pitchFamily="34" charset="0"/>
                        <a:cs typeface="Arial" panose="020B0604020202020204" pitchFamily="34" charset="0"/>
                      </a:endParaRPr>
                    </a:p>
                    <a:p>
                      <a:pPr rtl="0"/>
                      <a:r>
                        <a:rPr lang="en-US" sz="2600" dirty="0">
                          <a:solidFill>
                            <a:srgbClr val="D9D9D9"/>
                          </a:solidFill>
                          <a:latin typeface="Arial" panose="020B0604020202020204" pitchFamily="34" charset="0"/>
                          <a:cs typeface="Arial" panose="020B0604020202020204" pitchFamily="34" charset="0"/>
                        </a:rPr>
                        <a:t>You can preview your poster at any time by pressing the </a:t>
                      </a:r>
                      <a:r>
                        <a:rPr lang="en-US" sz="2600" dirty="0">
                          <a:solidFill>
                            <a:srgbClr val="FFC000"/>
                          </a:solidFill>
                          <a:latin typeface="Arial" panose="020B0604020202020204" pitchFamily="34" charset="0"/>
                          <a:cs typeface="Arial" panose="020B0604020202020204" pitchFamily="34" charset="0"/>
                        </a:rPr>
                        <a:t>F5 key</a:t>
                      </a:r>
                      <a:r>
                        <a:rPr lang="en-US" sz="2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600" dirty="0">
                          <a:solidFill>
                            <a:srgbClr val="FFC000"/>
                          </a:solidFill>
                          <a:latin typeface="Arial" panose="020B0604020202020204" pitchFamily="34" charset="0"/>
                          <a:cs typeface="Arial" panose="020B0604020202020204" pitchFamily="34" charset="0"/>
                        </a:rPr>
                        <a:t>ESC key </a:t>
                      </a:r>
                      <a:r>
                        <a:rPr lang="en-US" sz="2600" dirty="0">
                          <a:solidFill>
                            <a:srgbClr val="D9D9D9"/>
                          </a:solidFill>
                          <a:latin typeface="Arial" panose="020B0604020202020204" pitchFamily="34" charset="0"/>
                          <a:cs typeface="Arial" panose="020B0604020202020204" pitchFamily="34" charset="0"/>
                        </a:rPr>
                        <a:t>to exit Preview.</a:t>
                      </a:r>
                    </a:p>
                  </a:txBody>
                  <a:tcPr marL="182669" marR="91335" marT="126894" marB="42298">
                    <a:solidFill>
                      <a:srgbClr val="010101"/>
                    </a:solidFill>
                  </a:tcPr>
                </a:tc>
                <a:tc gridSpan="2">
                  <a:txBody>
                    <a:bodyPr/>
                    <a:lstStyle/>
                    <a:p>
                      <a:pPr rtl="0"/>
                      <a:r>
                        <a:rPr lang="en-US" sz="12800" b="1" dirty="0">
                          <a:solidFill>
                            <a:srgbClr val="D9D9D9"/>
                          </a:solidFill>
                          <a:latin typeface="Arial" panose="020B0604020202020204" pitchFamily="34" charset="0"/>
                          <a:cs typeface="Arial" panose="020B0604020202020204" pitchFamily="34" charset="0"/>
                        </a:rPr>
                        <a:t>F5</a:t>
                      </a:r>
                      <a:r>
                        <a:rPr lang="en-US" sz="2600" baseline="0" dirty="0">
                          <a:solidFill>
                            <a:srgbClr val="D9D9D9"/>
                          </a:solidFill>
                          <a:latin typeface="Arial" panose="020B0604020202020204" pitchFamily="34" charset="0"/>
                          <a:cs typeface="Arial" panose="020B0604020202020204" pitchFamily="34" charset="0"/>
                        </a:rPr>
                        <a:t> </a:t>
                      </a:r>
                      <a:endParaRPr lang="en-US" sz="2600" dirty="0">
                        <a:solidFill>
                          <a:srgbClr val="D9D9D9"/>
                        </a:solidFill>
                        <a:latin typeface="Arial" panose="020B0604020202020204" pitchFamily="34" charset="0"/>
                        <a:cs typeface="Arial" panose="020B0604020202020204" pitchFamily="34" charset="0"/>
                      </a:endParaRPr>
                    </a:p>
                  </a:txBody>
                  <a:tcPr marL="182669" marR="91335" marT="126894" marB="42298">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84202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When you are ready to have your poster printed go online to </a:t>
                      </a:r>
                      <a:r>
                        <a:rPr lang="en-US" sz="2600" noProof="0" dirty="0" err="1">
                          <a:solidFill>
                            <a:srgbClr val="FFC000"/>
                          </a:solidFill>
                          <a:latin typeface="Arial"/>
                          <a:cs typeface="Arial"/>
                        </a:rPr>
                        <a:t>PosterPresentations.com</a:t>
                      </a:r>
                      <a:r>
                        <a:rPr lang="en-US" sz="2600" noProof="0" dirty="0">
                          <a:solidFill>
                            <a:srgbClr val="D9D9D9"/>
                          </a:solidFill>
                          <a:latin typeface="Arial"/>
                          <a:cs typeface="Arial"/>
                        </a:rPr>
                        <a:t> and click on the "</a:t>
                      </a:r>
                      <a:r>
                        <a:rPr lang="en-US" sz="2600" noProof="0" dirty="0">
                          <a:solidFill>
                            <a:srgbClr val="FFC000"/>
                          </a:solidFill>
                          <a:latin typeface="Arial"/>
                          <a:cs typeface="Arial"/>
                        </a:rPr>
                        <a:t>Order Your Poster</a:t>
                      </a:r>
                      <a:r>
                        <a:rPr lang="en-US" sz="2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600" noProof="0" dirty="0">
                          <a:solidFill>
                            <a:srgbClr val="D9D9D9"/>
                          </a:solidFill>
                          <a:latin typeface="Arial"/>
                          <a:cs typeface="Arial"/>
                        </a:rPr>
                      </a:br>
                      <a:r>
                        <a:rPr lang="en-US" sz="2600" noProof="0" dirty="0">
                          <a:solidFill>
                            <a:srgbClr val="D9D9D9"/>
                          </a:solidFill>
                          <a:latin typeface="Arial"/>
                          <a:cs typeface="Arial"/>
                        </a:rPr>
                        <a:t>Go to </a:t>
                      </a:r>
                      <a:r>
                        <a:rPr lang="en-US" sz="2600" noProof="0" dirty="0" err="1">
                          <a:solidFill>
                            <a:srgbClr val="FFC000"/>
                          </a:solidFill>
                          <a:latin typeface="Arial"/>
                          <a:cs typeface="Arial"/>
                        </a:rPr>
                        <a:t>PosterPresentations.com</a:t>
                      </a:r>
                      <a:r>
                        <a:rPr lang="en-US" sz="2600" noProof="0" dirty="0">
                          <a:solidFill>
                            <a:srgbClr val="D9D9D9"/>
                          </a:solidFill>
                          <a:latin typeface="Arial"/>
                          <a:cs typeface="Arial"/>
                        </a:rPr>
                        <a:t> for more information.</a:t>
                      </a:r>
                    </a:p>
                  </a:txBody>
                  <a:tcPr marL="182669" marR="91335" marT="126894" marB="42298">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49544">
                <a:tc gridSpan="3">
                  <a:txBody>
                    <a:bodyPr/>
                    <a:lstStyle/>
                    <a:p>
                      <a:endParaRPr lang="en-US" sz="2600" dirty="0">
                        <a:solidFill>
                          <a:srgbClr val="1F3A4E"/>
                        </a:solidFill>
                      </a:endParaRPr>
                    </a:p>
                  </a:txBody>
                  <a:tcPr marL="182669" marR="91335" marT="126894" marB="42298">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834440">
                <a:tc gridSpan="2">
                  <a:txBody>
                    <a:bodyPr/>
                    <a:lstStyle/>
                    <a:p>
                      <a:pPr>
                        <a:lnSpc>
                          <a:spcPts val="2600"/>
                        </a:lnSpc>
                      </a:pPr>
                      <a:r>
                        <a:rPr lang="en-US" sz="2200" dirty="0">
                          <a:solidFill>
                            <a:schemeClr val="bg1">
                              <a:lumMod val="85000"/>
                            </a:schemeClr>
                          </a:solidFill>
                          <a:latin typeface="Arial"/>
                          <a:cs typeface="Arial"/>
                        </a:rPr>
                        <a:t>© 2019</a:t>
                      </a:r>
                      <a:r>
                        <a:rPr lang="en-US" sz="2200" baseline="0" dirty="0">
                          <a:solidFill>
                            <a:schemeClr val="bg1">
                              <a:lumMod val="85000"/>
                            </a:schemeClr>
                          </a:solidFill>
                          <a:latin typeface="Arial"/>
                          <a:cs typeface="Arial"/>
                        </a:rPr>
                        <a:t> </a:t>
                      </a:r>
                      <a:r>
                        <a:rPr lang="en-US" sz="2200" dirty="0" err="1">
                          <a:solidFill>
                            <a:schemeClr val="bg1">
                              <a:lumMod val="85000"/>
                            </a:schemeClr>
                          </a:solidFill>
                          <a:latin typeface="Arial"/>
                          <a:cs typeface="Arial"/>
                        </a:rPr>
                        <a:t>PosterPresentations.com</a:t>
                      </a:r>
                      <a:br>
                        <a:rPr lang="en-US" sz="2200" dirty="0">
                          <a:solidFill>
                            <a:schemeClr val="bg1">
                              <a:lumMod val="85000"/>
                            </a:schemeClr>
                          </a:solidFill>
                          <a:latin typeface="Arial"/>
                          <a:cs typeface="Arial"/>
                        </a:rPr>
                      </a:br>
                      <a:r>
                        <a:rPr lang="en-US" sz="2200" dirty="0">
                          <a:solidFill>
                            <a:schemeClr val="bg1">
                              <a:lumMod val="85000"/>
                            </a:schemeClr>
                          </a:solidFill>
                          <a:latin typeface="Arial"/>
                          <a:cs typeface="Arial"/>
                        </a:rPr>
                        <a:t>2117 Fourth Street ,</a:t>
                      </a:r>
                      <a:r>
                        <a:rPr lang="en-US" sz="2200" baseline="0" dirty="0">
                          <a:solidFill>
                            <a:schemeClr val="bg1">
                              <a:lumMod val="85000"/>
                            </a:schemeClr>
                          </a:solidFill>
                          <a:latin typeface="Arial"/>
                          <a:cs typeface="Arial"/>
                        </a:rPr>
                        <a:t> STE C        </a:t>
                      </a:r>
                    </a:p>
                    <a:p>
                      <a:pPr>
                        <a:lnSpc>
                          <a:spcPts val="2600"/>
                        </a:lnSpc>
                      </a:pPr>
                      <a:r>
                        <a:rPr lang="en-US" sz="2200" baseline="0" dirty="0">
                          <a:solidFill>
                            <a:schemeClr val="bg1">
                              <a:lumMod val="85000"/>
                            </a:schemeClr>
                          </a:solidFill>
                          <a:latin typeface="Arial"/>
                          <a:cs typeface="Arial"/>
                        </a:rPr>
                        <a:t>Berkeley CA 94710 USA</a:t>
                      </a:r>
                      <a:endParaRPr lang="en-US" sz="2200" dirty="0">
                        <a:solidFill>
                          <a:schemeClr val="bg1">
                            <a:lumMod val="85000"/>
                          </a:schemeClr>
                        </a:solidFill>
                        <a:latin typeface="Arial"/>
                        <a:cs typeface="Arial"/>
                      </a:endParaRPr>
                    </a:p>
                  </a:txBody>
                  <a:tcPr marL="182669" marR="91335" marT="126894" marB="42298">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600" b="1" dirty="0">
                          <a:solidFill>
                            <a:srgbClr val="D0D0D0"/>
                          </a:solidFill>
                          <a:latin typeface="Arial"/>
                          <a:cs typeface="Arial"/>
                        </a:rPr>
                        <a:t>For complete tutorials</a:t>
                      </a:r>
                      <a:r>
                        <a:rPr lang="en-US" sz="2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900" b="1" dirty="0">
                          <a:solidFill>
                            <a:srgbClr val="FFC000"/>
                          </a:solidFill>
                          <a:latin typeface="Arial"/>
                          <a:cs typeface="Arial"/>
                        </a:rPr>
                        <a:t>https://</a:t>
                      </a:r>
                      <a:r>
                        <a:rPr lang="en-US" sz="1900" b="1" dirty="0" err="1">
                          <a:solidFill>
                            <a:srgbClr val="FFC000"/>
                          </a:solidFill>
                          <a:latin typeface="Arial"/>
                          <a:cs typeface="Arial"/>
                        </a:rPr>
                        <a:t>www.posterpresentations.com</a:t>
                      </a:r>
                      <a:r>
                        <a:rPr lang="en-US" sz="1900" b="1" dirty="0">
                          <a:solidFill>
                            <a:srgbClr val="FFC000"/>
                          </a:solidFill>
                          <a:latin typeface="Arial"/>
                          <a:cs typeface="Arial"/>
                        </a:rPr>
                        <a:t>/</a:t>
                      </a:r>
                      <a:r>
                        <a:rPr lang="en-US" sz="1900" b="1" dirty="0" err="1">
                          <a:solidFill>
                            <a:srgbClr val="FFC000"/>
                          </a:solidFill>
                          <a:latin typeface="Arial"/>
                          <a:cs typeface="Arial"/>
                        </a:rPr>
                        <a:t>helpdesk.html</a:t>
                      </a:r>
                      <a:endParaRPr lang="en-US" sz="15400" dirty="0"/>
                    </a:p>
                  </a:txBody>
                  <a:tcPr marL="182669" marR="91335" marT="126894" marB="42298">
                    <a:solidFill>
                      <a:srgbClr val="010101"/>
                    </a:solidFill>
                  </a:tcPr>
                </a:tc>
                <a:extLst>
                  <a:ext uri="{0D108BD9-81ED-4DB2-BD59-A6C34878D82A}">
                    <a16:rowId xmlns:a16="http://schemas.microsoft.com/office/drawing/2014/main" val="10009"/>
                  </a:ext>
                </a:extLst>
              </a:tr>
            </a:tbl>
          </a:graphicData>
        </a:graphic>
      </p:graphicFrame>
      <p:sp>
        <p:nvSpPr>
          <p:cNvPr id="6" name="Rectangle 5">
            <a:extLst>
              <a:ext uri="{FF2B5EF4-FFF2-40B4-BE49-F238E27FC236}">
                <a16:creationId xmlns:a16="http://schemas.microsoft.com/office/drawing/2014/main" id="{EB03D6C0-A4F7-FD45-B103-05D08BA03491}"/>
              </a:ext>
            </a:extLst>
          </p:cNvPr>
          <p:cNvSpPr/>
          <p:nvPr userDrawn="1"/>
        </p:nvSpPr>
        <p:spPr>
          <a:xfrm>
            <a:off x="0" y="2"/>
            <a:ext cx="30240288" cy="4845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15"/>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976889" rtl="0" eaLnBrk="1" latinLnBrk="0" hangingPunct="1">
        <a:spcBef>
          <a:spcPct val="0"/>
        </a:spcBef>
        <a:buNone/>
        <a:defRPr sz="7864" kern="1200">
          <a:solidFill>
            <a:schemeClr val="bg1"/>
          </a:solidFill>
          <a:latin typeface="Trebuchet MS" pitchFamily="34" charset="0"/>
          <a:ea typeface="+mj-ea"/>
          <a:cs typeface="+mj-cs"/>
        </a:defRPr>
      </a:lvl1pPr>
    </p:titleStyle>
    <p:bodyStyle>
      <a:lvl1pPr marL="1491333" indent="-1491333" algn="l" defTabSz="3976889" rtl="0" eaLnBrk="1" latinLnBrk="0" hangingPunct="1">
        <a:spcBef>
          <a:spcPct val="20000"/>
        </a:spcBef>
        <a:buFont typeface="Arial" pitchFamily="34" charset="0"/>
        <a:buChar char="•"/>
        <a:defRPr sz="13971" kern="1200">
          <a:solidFill>
            <a:schemeClr val="tx1"/>
          </a:solidFill>
          <a:latin typeface="+mn-lt"/>
          <a:ea typeface="+mn-ea"/>
          <a:cs typeface="+mn-cs"/>
        </a:defRPr>
      </a:lvl1pPr>
      <a:lvl2pPr marL="3231221" indent="-1242777" algn="l" defTabSz="3976889" rtl="0" eaLnBrk="1" latinLnBrk="0" hangingPunct="1">
        <a:spcBef>
          <a:spcPct val="20000"/>
        </a:spcBef>
        <a:buFont typeface="Arial" pitchFamily="34" charset="0"/>
        <a:buChar char="–"/>
        <a:defRPr sz="12305" kern="1200">
          <a:solidFill>
            <a:schemeClr val="tx1"/>
          </a:solidFill>
          <a:latin typeface="+mn-lt"/>
          <a:ea typeface="+mn-ea"/>
          <a:cs typeface="+mn-cs"/>
        </a:defRPr>
      </a:lvl2pPr>
      <a:lvl3pPr marL="4971111" indent="-994223" algn="l" defTabSz="3976889" rtl="0" eaLnBrk="1" latinLnBrk="0" hangingPunct="1">
        <a:spcBef>
          <a:spcPct val="20000"/>
        </a:spcBef>
        <a:buFont typeface="Arial" pitchFamily="34" charset="0"/>
        <a:buChar char="•"/>
        <a:defRPr sz="10455" kern="1200">
          <a:solidFill>
            <a:schemeClr val="tx1"/>
          </a:solidFill>
          <a:latin typeface="+mn-lt"/>
          <a:ea typeface="+mn-ea"/>
          <a:cs typeface="+mn-cs"/>
        </a:defRPr>
      </a:lvl3pPr>
      <a:lvl4pPr marL="6959555" indent="-994223" algn="l" defTabSz="3976889" rtl="0" eaLnBrk="1" latinLnBrk="0" hangingPunct="1">
        <a:spcBef>
          <a:spcPct val="20000"/>
        </a:spcBef>
        <a:buFont typeface="Arial" pitchFamily="34" charset="0"/>
        <a:buChar char="–"/>
        <a:defRPr sz="8789" kern="1200">
          <a:solidFill>
            <a:schemeClr val="tx1"/>
          </a:solidFill>
          <a:latin typeface="+mn-lt"/>
          <a:ea typeface="+mn-ea"/>
          <a:cs typeface="+mn-cs"/>
        </a:defRPr>
      </a:lvl4pPr>
      <a:lvl5pPr marL="8947998" indent="-994223" algn="l" defTabSz="3976889" rtl="0" eaLnBrk="1" latinLnBrk="0" hangingPunct="1">
        <a:spcBef>
          <a:spcPct val="20000"/>
        </a:spcBef>
        <a:buFont typeface="Arial" pitchFamily="34" charset="0"/>
        <a:buChar char="»"/>
        <a:defRPr sz="8789" kern="1200">
          <a:solidFill>
            <a:schemeClr val="tx1"/>
          </a:solidFill>
          <a:latin typeface="+mn-lt"/>
          <a:ea typeface="+mn-ea"/>
          <a:cs typeface="+mn-cs"/>
        </a:defRPr>
      </a:lvl5pPr>
      <a:lvl6pPr marL="10936442" indent="-994223" algn="l" defTabSz="3976889" rtl="0" eaLnBrk="1" latinLnBrk="0" hangingPunct="1">
        <a:spcBef>
          <a:spcPct val="20000"/>
        </a:spcBef>
        <a:buFont typeface="Arial" pitchFamily="34" charset="0"/>
        <a:buChar char="•"/>
        <a:defRPr sz="8789" kern="1200">
          <a:solidFill>
            <a:schemeClr val="tx1"/>
          </a:solidFill>
          <a:latin typeface="+mn-lt"/>
          <a:ea typeface="+mn-ea"/>
          <a:cs typeface="+mn-cs"/>
        </a:defRPr>
      </a:lvl6pPr>
      <a:lvl7pPr marL="12924885" indent="-994223" algn="l" defTabSz="3976889" rtl="0" eaLnBrk="1" latinLnBrk="0" hangingPunct="1">
        <a:spcBef>
          <a:spcPct val="20000"/>
        </a:spcBef>
        <a:buFont typeface="Arial" pitchFamily="34" charset="0"/>
        <a:buChar char="•"/>
        <a:defRPr sz="8789" kern="1200">
          <a:solidFill>
            <a:schemeClr val="tx1"/>
          </a:solidFill>
          <a:latin typeface="+mn-lt"/>
          <a:ea typeface="+mn-ea"/>
          <a:cs typeface="+mn-cs"/>
        </a:defRPr>
      </a:lvl7pPr>
      <a:lvl8pPr marL="14913330" indent="-994223" algn="l" defTabSz="3976889" rtl="0" eaLnBrk="1" latinLnBrk="0" hangingPunct="1">
        <a:spcBef>
          <a:spcPct val="20000"/>
        </a:spcBef>
        <a:buFont typeface="Arial" pitchFamily="34" charset="0"/>
        <a:buChar char="•"/>
        <a:defRPr sz="8789" kern="1200">
          <a:solidFill>
            <a:schemeClr val="tx1"/>
          </a:solidFill>
          <a:latin typeface="+mn-lt"/>
          <a:ea typeface="+mn-ea"/>
          <a:cs typeface="+mn-cs"/>
        </a:defRPr>
      </a:lvl8pPr>
      <a:lvl9pPr marL="16901774" indent="-994223" algn="l" defTabSz="3976889" rtl="0" eaLnBrk="1" latinLnBrk="0" hangingPunct="1">
        <a:spcBef>
          <a:spcPct val="20000"/>
        </a:spcBef>
        <a:buFont typeface="Arial" pitchFamily="34" charset="0"/>
        <a:buChar char="•"/>
        <a:defRPr sz="8789" kern="1200">
          <a:solidFill>
            <a:schemeClr val="tx1"/>
          </a:solidFill>
          <a:latin typeface="+mn-lt"/>
          <a:ea typeface="+mn-ea"/>
          <a:cs typeface="+mn-cs"/>
        </a:defRPr>
      </a:lvl9pPr>
    </p:bodyStyle>
    <p:otherStyle>
      <a:defPPr>
        <a:defRPr lang="en-US"/>
      </a:defPPr>
      <a:lvl1pPr marL="0" algn="l" defTabSz="3976889" rtl="0" eaLnBrk="1" latinLnBrk="0" hangingPunct="1">
        <a:defRPr sz="7864" kern="1200">
          <a:solidFill>
            <a:schemeClr val="tx1"/>
          </a:solidFill>
          <a:latin typeface="+mn-lt"/>
          <a:ea typeface="+mn-ea"/>
          <a:cs typeface="+mn-cs"/>
        </a:defRPr>
      </a:lvl1pPr>
      <a:lvl2pPr marL="1988444" algn="l" defTabSz="3976889" rtl="0" eaLnBrk="1" latinLnBrk="0" hangingPunct="1">
        <a:defRPr sz="7864" kern="1200">
          <a:solidFill>
            <a:schemeClr val="tx1"/>
          </a:solidFill>
          <a:latin typeface="+mn-lt"/>
          <a:ea typeface="+mn-ea"/>
          <a:cs typeface="+mn-cs"/>
        </a:defRPr>
      </a:lvl2pPr>
      <a:lvl3pPr marL="3976889" algn="l" defTabSz="3976889" rtl="0" eaLnBrk="1" latinLnBrk="0" hangingPunct="1">
        <a:defRPr sz="7864" kern="1200">
          <a:solidFill>
            <a:schemeClr val="tx1"/>
          </a:solidFill>
          <a:latin typeface="+mn-lt"/>
          <a:ea typeface="+mn-ea"/>
          <a:cs typeface="+mn-cs"/>
        </a:defRPr>
      </a:lvl3pPr>
      <a:lvl4pPr marL="5965332" algn="l" defTabSz="3976889" rtl="0" eaLnBrk="1" latinLnBrk="0" hangingPunct="1">
        <a:defRPr sz="7864" kern="1200">
          <a:solidFill>
            <a:schemeClr val="tx1"/>
          </a:solidFill>
          <a:latin typeface="+mn-lt"/>
          <a:ea typeface="+mn-ea"/>
          <a:cs typeface="+mn-cs"/>
        </a:defRPr>
      </a:lvl4pPr>
      <a:lvl5pPr marL="7953775" algn="l" defTabSz="3976889" rtl="0" eaLnBrk="1" latinLnBrk="0" hangingPunct="1">
        <a:defRPr sz="7864" kern="1200">
          <a:solidFill>
            <a:schemeClr val="tx1"/>
          </a:solidFill>
          <a:latin typeface="+mn-lt"/>
          <a:ea typeface="+mn-ea"/>
          <a:cs typeface="+mn-cs"/>
        </a:defRPr>
      </a:lvl5pPr>
      <a:lvl6pPr marL="9942220" algn="l" defTabSz="3976889" rtl="0" eaLnBrk="1" latinLnBrk="0" hangingPunct="1">
        <a:defRPr sz="7864" kern="1200">
          <a:solidFill>
            <a:schemeClr val="tx1"/>
          </a:solidFill>
          <a:latin typeface="+mn-lt"/>
          <a:ea typeface="+mn-ea"/>
          <a:cs typeface="+mn-cs"/>
        </a:defRPr>
      </a:lvl6pPr>
      <a:lvl7pPr marL="11930666" algn="l" defTabSz="3976889" rtl="0" eaLnBrk="1" latinLnBrk="0" hangingPunct="1">
        <a:defRPr sz="7864" kern="1200">
          <a:solidFill>
            <a:schemeClr val="tx1"/>
          </a:solidFill>
          <a:latin typeface="+mn-lt"/>
          <a:ea typeface="+mn-ea"/>
          <a:cs typeface="+mn-cs"/>
        </a:defRPr>
      </a:lvl7pPr>
      <a:lvl8pPr marL="13919108" algn="l" defTabSz="3976889" rtl="0" eaLnBrk="1" latinLnBrk="0" hangingPunct="1">
        <a:defRPr sz="7864" kern="1200">
          <a:solidFill>
            <a:schemeClr val="tx1"/>
          </a:solidFill>
          <a:latin typeface="+mn-lt"/>
          <a:ea typeface="+mn-ea"/>
          <a:cs typeface="+mn-cs"/>
        </a:defRPr>
      </a:lvl8pPr>
      <a:lvl9pPr marL="15907553" algn="l" defTabSz="3976889" rtl="0" eaLnBrk="1" latinLnBrk="0" hangingPunct="1">
        <a:defRPr sz="786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0C7E63-8C78-A740-B821-297FC30B4DFE}"/>
              </a:ext>
            </a:extLst>
          </p:cNvPr>
          <p:cNvSpPr/>
          <p:nvPr userDrawn="1"/>
        </p:nvSpPr>
        <p:spPr>
          <a:xfrm rot="10800000">
            <a:off x="0" y="38421129"/>
            <a:ext cx="30240288" cy="11487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15"/>
          </a:p>
        </p:txBody>
      </p:sp>
      <p:sp>
        <p:nvSpPr>
          <p:cNvPr id="4" name="Rectangle 3">
            <a:extLst>
              <a:ext uri="{FF2B5EF4-FFF2-40B4-BE49-F238E27FC236}">
                <a16:creationId xmlns:a16="http://schemas.microsoft.com/office/drawing/2014/main" id="{9D5A4B8C-10B4-684A-AEA4-2B898D98D85F}"/>
              </a:ext>
            </a:extLst>
          </p:cNvPr>
          <p:cNvSpPr/>
          <p:nvPr userDrawn="1"/>
        </p:nvSpPr>
        <p:spPr>
          <a:xfrm>
            <a:off x="0" y="2"/>
            <a:ext cx="30240288" cy="4845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15"/>
          </a:p>
        </p:txBody>
      </p:sp>
      <p:sp>
        <p:nvSpPr>
          <p:cNvPr id="10" name="Text Box 14"/>
          <p:cNvSpPr txBox="1">
            <a:spLocks noChangeArrowheads="1"/>
          </p:cNvSpPr>
          <p:nvPr/>
        </p:nvSpPr>
        <p:spPr bwMode="auto">
          <a:xfrm>
            <a:off x="664692" y="38846553"/>
            <a:ext cx="2232013" cy="297388"/>
          </a:xfrm>
          <a:prstGeom prst="rect">
            <a:avLst/>
          </a:prstGeom>
          <a:noFill/>
          <a:ln w="9525">
            <a:noFill/>
            <a:miter lim="800000"/>
            <a:headEnd/>
            <a:tailEnd/>
          </a:ln>
          <a:effectLst/>
        </p:spPr>
        <p:txBody>
          <a:bodyPr wrap="square" lIns="82691" tIns="41338" rIns="82691" bIns="41338">
            <a:spAutoFit/>
          </a:bodyPr>
          <a:lstStyle/>
          <a:p>
            <a:pPr eaLnBrk="0" hangingPunct="0">
              <a:lnSpc>
                <a:spcPct val="65000"/>
              </a:lnSpc>
              <a:spcBef>
                <a:spcPct val="50000"/>
              </a:spcBef>
              <a:defRPr/>
            </a:pPr>
            <a:r>
              <a:rPr lang="en-US" sz="463"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25"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45078125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976889" rtl="0" eaLnBrk="1" latinLnBrk="0" hangingPunct="1">
        <a:spcBef>
          <a:spcPct val="0"/>
        </a:spcBef>
        <a:buNone/>
        <a:defRPr sz="7864" kern="1200">
          <a:solidFill>
            <a:schemeClr val="bg1"/>
          </a:solidFill>
          <a:latin typeface="Trebuchet MS" pitchFamily="34" charset="0"/>
          <a:ea typeface="+mj-ea"/>
          <a:cs typeface="+mj-cs"/>
        </a:defRPr>
      </a:lvl1pPr>
    </p:titleStyle>
    <p:bodyStyle>
      <a:lvl1pPr marL="1491333" indent="-1491333" algn="l" defTabSz="3976889" rtl="0" eaLnBrk="1" latinLnBrk="0" hangingPunct="1">
        <a:spcBef>
          <a:spcPct val="20000"/>
        </a:spcBef>
        <a:buFont typeface="Arial" pitchFamily="34" charset="0"/>
        <a:buChar char="•"/>
        <a:defRPr sz="13971" kern="1200">
          <a:solidFill>
            <a:schemeClr val="tx1"/>
          </a:solidFill>
          <a:latin typeface="+mn-lt"/>
          <a:ea typeface="+mn-ea"/>
          <a:cs typeface="+mn-cs"/>
        </a:defRPr>
      </a:lvl1pPr>
      <a:lvl2pPr marL="3231221" indent="-1242777" algn="l" defTabSz="3976889" rtl="0" eaLnBrk="1" latinLnBrk="0" hangingPunct="1">
        <a:spcBef>
          <a:spcPct val="20000"/>
        </a:spcBef>
        <a:buFont typeface="Arial" pitchFamily="34" charset="0"/>
        <a:buChar char="–"/>
        <a:defRPr sz="12305" kern="1200">
          <a:solidFill>
            <a:schemeClr val="tx1"/>
          </a:solidFill>
          <a:latin typeface="+mn-lt"/>
          <a:ea typeface="+mn-ea"/>
          <a:cs typeface="+mn-cs"/>
        </a:defRPr>
      </a:lvl2pPr>
      <a:lvl3pPr marL="4971111" indent="-994223" algn="l" defTabSz="3976889" rtl="0" eaLnBrk="1" latinLnBrk="0" hangingPunct="1">
        <a:spcBef>
          <a:spcPct val="20000"/>
        </a:spcBef>
        <a:buFont typeface="Arial" pitchFamily="34" charset="0"/>
        <a:buChar char="•"/>
        <a:defRPr sz="10455" kern="1200">
          <a:solidFill>
            <a:schemeClr val="tx1"/>
          </a:solidFill>
          <a:latin typeface="+mn-lt"/>
          <a:ea typeface="+mn-ea"/>
          <a:cs typeface="+mn-cs"/>
        </a:defRPr>
      </a:lvl3pPr>
      <a:lvl4pPr marL="6959555" indent="-994223" algn="l" defTabSz="3976889" rtl="0" eaLnBrk="1" latinLnBrk="0" hangingPunct="1">
        <a:spcBef>
          <a:spcPct val="20000"/>
        </a:spcBef>
        <a:buFont typeface="Arial" pitchFamily="34" charset="0"/>
        <a:buChar char="–"/>
        <a:defRPr sz="8789" kern="1200">
          <a:solidFill>
            <a:schemeClr val="tx1"/>
          </a:solidFill>
          <a:latin typeface="+mn-lt"/>
          <a:ea typeface="+mn-ea"/>
          <a:cs typeface="+mn-cs"/>
        </a:defRPr>
      </a:lvl4pPr>
      <a:lvl5pPr marL="8947998" indent="-994223" algn="l" defTabSz="3976889" rtl="0" eaLnBrk="1" latinLnBrk="0" hangingPunct="1">
        <a:spcBef>
          <a:spcPct val="20000"/>
        </a:spcBef>
        <a:buFont typeface="Arial" pitchFamily="34" charset="0"/>
        <a:buChar char="»"/>
        <a:defRPr sz="8789" kern="1200">
          <a:solidFill>
            <a:schemeClr val="tx1"/>
          </a:solidFill>
          <a:latin typeface="+mn-lt"/>
          <a:ea typeface="+mn-ea"/>
          <a:cs typeface="+mn-cs"/>
        </a:defRPr>
      </a:lvl5pPr>
      <a:lvl6pPr marL="10936442" indent="-994223" algn="l" defTabSz="3976889" rtl="0" eaLnBrk="1" latinLnBrk="0" hangingPunct="1">
        <a:spcBef>
          <a:spcPct val="20000"/>
        </a:spcBef>
        <a:buFont typeface="Arial" pitchFamily="34" charset="0"/>
        <a:buChar char="•"/>
        <a:defRPr sz="8789" kern="1200">
          <a:solidFill>
            <a:schemeClr val="tx1"/>
          </a:solidFill>
          <a:latin typeface="+mn-lt"/>
          <a:ea typeface="+mn-ea"/>
          <a:cs typeface="+mn-cs"/>
        </a:defRPr>
      </a:lvl6pPr>
      <a:lvl7pPr marL="12924885" indent="-994223" algn="l" defTabSz="3976889" rtl="0" eaLnBrk="1" latinLnBrk="0" hangingPunct="1">
        <a:spcBef>
          <a:spcPct val="20000"/>
        </a:spcBef>
        <a:buFont typeface="Arial" pitchFamily="34" charset="0"/>
        <a:buChar char="•"/>
        <a:defRPr sz="8789" kern="1200">
          <a:solidFill>
            <a:schemeClr val="tx1"/>
          </a:solidFill>
          <a:latin typeface="+mn-lt"/>
          <a:ea typeface="+mn-ea"/>
          <a:cs typeface="+mn-cs"/>
        </a:defRPr>
      </a:lvl7pPr>
      <a:lvl8pPr marL="14913330" indent="-994223" algn="l" defTabSz="3976889" rtl="0" eaLnBrk="1" latinLnBrk="0" hangingPunct="1">
        <a:spcBef>
          <a:spcPct val="20000"/>
        </a:spcBef>
        <a:buFont typeface="Arial" pitchFamily="34" charset="0"/>
        <a:buChar char="•"/>
        <a:defRPr sz="8789" kern="1200">
          <a:solidFill>
            <a:schemeClr val="tx1"/>
          </a:solidFill>
          <a:latin typeface="+mn-lt"/>
          <a:ea typeface="+mn-ea"/>
          <a:cs typeface="+mn-cs"/>
        </a:defRPr>
      </a:lvl8pPr>
      <a:lvl9pPr marL="16901774" indent="-994223" algn="l" defTabSz="3976889" rtl="0" eaLnBrk="1" latinLnBrk="0" hangingPunct="1">
        <a:spcBef>
          <a:spcPct val="20000"/>
        </a:spcBef>
        <a:buFont typeface="Arial" pitchFamily="34" charset="0"/>
        <a:buChar char="•"/>
        <a:defRPr sz="8789" kern="1200">
          <a:solidFill>
            <a:schemeClr val="tx1"/>
          </a:solidFill>
          <a:latin typeface="+mn-lt"/>
          <a:ea typeface="+mn-ea"/>
          <a:cs typeface="+mn-cs"/>
        </a:defRPr>
      </a:lvl9pPr>
    </p:bodyStyle>
    <p:otherStyle>
      <a:defPPr>
        <a:defRPr lang="en-US"/>
      </a:defPPr>
      <a:lvl1pPr marL="0" algn="l" defTabSz="3976889" rtl="0" eaLnBrk="1" latinLnBrk="0" hangingPunct="1">
        <a:defRPr sz="7864" kern="1200">
          <a:solidFill>
            <a:schemeClr val="tx1"/>
          </a:solidFill>
          <a:latin typeface="+mn-lt"/>
          <a:ea typeface="+mn-ea"/>
          <a:cs typeface="+mn-cs"/>
        </a:defRPr>
      </a:lvl1pPr>
      <a:lvl2pPr marL="1988444" algn="l" defTabSz="3976889" rtl="0" eaLnBrk="1" latinLnBrk="0" hangingPunct="1">
        <a:defRPr sz="7864" kern="1200">
          <a:solidFill>
            <a:schemeClr val="tx1"/>
          </a:solidFill>
          <a:latin typeface="+mn-lt"/>
          <a:ea typeface="+mn-ea"/>
          <a:cs typeface="+mn-cs"/>
        </a:defRPr>
      </a:lvl2pPr>
      <a:lvl3pPr marL="3976889" algn="l" defTabSz="3976889" rtl="0" eaLnBrk="1" latinLnBrk="0" hangingPunct="1">
        <a:defRPr sz="7864" kern="1200">
          <a:solidFill>
            <a:schemeClr val="tx1"/>
          </a:solidFill>
          <a:latin typeface="+mn-lt"/>
          <a:ea typeface="+mn-ea"/>
          <a:cs typeface="+mn-cs"/>
        </a:defRPr>
      </a:lvl3pPr>
      <a:lvl4pPr marL="5965332" algn="l" defTabSz="3976889" rtl="0" eaLnBrk="1" latinLnBrk="0" hangingPunct="1">
        <a:defRPr sz="7864" kern="1200">
          <a:solidFill>
            <a:schemeClr val="tx1"/>
          </a:solidFill>
          <a:latin typeface="+mn-lt"/>
          <a:ea typeface="+mn-ea"/>
          <a:cs typeface="+mn-cs"/>
        </a:defRPr>
      </a:lvl4pPr>
      <a:lvl5pPr marL="7953775" algn="l" defTabSz="3976889" rtl="0" eaLnBrk="1" latinLnBrk="0" hangingPunct="1">
        <a:defRPr sz="7864" kern="1200">
          <a:solidFill>
            <a:schemeClr val="tx1"/>
          </a:solidFill>
          <a:latin typeface="+mn-lt"/>
          <a:ea typeface="+mn-ea"/>
          <a:cs typeface="+mn-cs"/>
        </a:defRPr>
      </a:lvl5pPr>
      <a:lvl6pPr marL="9942220" algn="l" defTabSz="3976889" rtl="0" eaLnBrk="1" latinLnBrk="0" hangingPunct="1">
        <a:defRPr sz="7864" kern="1200">
          <a:solidFill>
            <a:schemeClr val="tx1"/>
          </a:solidFill>
          <a:latin typeface="+mn-lt"/>
          <a:ea typeface="+mn-ea"/>
          <a:cs typeface="+mn-cs"/>
        </a:defRPr>
      </a:lvl6pPr>
      <a:lvl7pPr marL="11930666" algn="l" defTabSz="3976889" rtl="0" eaLnBrk="1" latinLnBrk="0" hangingPunct="1">
        <a:defRPr sz="7864" kern="1200">
          <a:solidFill>
            <a:schemeClr val="tx1"/>
          </a:solidFill>
          <a:latin typeface="+mn-lt"/>
          <a:ea typeface="+mn-ea"/>
          <a:cs typeface="+mn-cs"/>
        </a:defRPr>
      </a:lvl7pPr>
      <a:lvl8pPr marL="13919108" algn="l" defTabSz="3976889" rtl="0" eaLnBrk="1" latinLnBrk="0" hangingPunct="1">
        <a:defRPr sz="7864" kern="1200">
          <a:solidFill>
            <a:schemeClr val="tx1"/>
          </a:solidFill>
          <a:latin typeface="+mn-lt"/>
          <a:ea typeface="+mn-ea"/>
          <a:cs typeface="+mn-cs"/>
        </a:defRPr>
      </a:lvl8pPr>
      <a:lvl9pPr marL="15907553" algn="l" defTabSz="3976889" rtl="0" eaLnBrk="1" latinLnBrk="0" hangingPunct="1">
        <a:defRPr sz="78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D36C50-F770-5B46-A1B5-D60B6AEC1209}"/>
              </a:ext>
            </a:extLst>
          </p:cNvPr>
          <p:cNvSpPr>
            <a:spLocks noGrp="1"/>
          </p:cNvSpPr>
          <p:nvPr>
            <p:ph type="body" sz="quarter" idx="10"/>
          </p:nvPr>
        </p:nvSpPr>
        <p:spPr>
          <a:xfrm>
            <a:off x="7195457" y="6956419"/>
            <a:ext cx="7710173" cy="8505870"/>
          </a:xfrm>
        </p:spPr>
        <p:txBody>
          <a:bodyPr/>
          <a:lstStyle/>
          <a:p>
            <a:pPr algn="just"/>
            <a:r>
              <a:rPr lang="en-US" altLang="ko-KR" dirty="0"/>
              <a:t> </a:t>
            </a:r>
          </a:p>
          <a:p>
            <a:pPr algn="just"/>
            <a:r>
              <a:rPr lang="en-US" altLang="ko-KR" dirty="0"/>
              <a:t> Research on predictive models in the stock market has been actively conducted, as stock prices are influenced by various factors. Particularly, text data such as news and posts reflect market sentiment and external factors, offering insights that are difficult to capture with traditional numerical data (e.g., Open, Close). In this study, we utilized commonly used </a:t>
            </a:r>
            <a:r>
              <a:rPr lang="en-US" altLang="ko-KR" b="1" dirty="0"/>
              <a:t>stock data</a:t>
            </a:r>
            <a:r>
              <a:rPr lang="en-US" altLang="ko-KR" dirty="0"/>
              <a:t> and </a:t>
            </a:r>
            <a:r>
              <a:rPr lang="en-US" altLang="ko-KR" b="1" dirty="0"/>
              <a:t>technical indicators</a:t>
            </a:r>
            <a:r>
              <a:rPr lang="en-US" altLang="ko-KR" dirty="0"/>
              <a:t> (e.g., RSI, EMA) along with </a:t>
            </a:r>
            <a:r>
              <a:rPr lang="en-US" altLang="ko-KR" b="1" dirty="0"/>
              <a:t>text data</a:t>
            </a:r>
            <a:r>
              <a:rPr lang="en-US" altLang="ko-KR" dirty="0"/>
              <a:t> to improve the performance of stock price prediction models. The primary objective of this research is to evaluate whether the inclusion of </a:t>
            </a:r>
            <a:r>
              <a:rPr lang="en-US" altLang="ko-KR" b="1" dirty="0"/>
              <a:t>text data</a:t>
            </a:r>
            <a:r>
              <a:rPr lang="en-US" altLang="ko-KR" dirty="0"/>
              <a:t> enhances model performance compared to using traditional variables alone. For this purpose, we compared three models: </a:t>
            </a:r>
            <a:r>
              <a:rPr lang="en-US" altLang="ko-KR" b="1" dirty="0"/>
              <a:t>Logistic Regression</a:t>
            </a:r>
            <a:r>
              <a:rPr lang="en-US" altLang="ko-KR" dirty="0"/>
              <a:t>, </a:t>
            </a:r>
            <a:r>
              <a:rPr lang="en-US" altLang="ko-KR" b="1" dirty="0"/>
              <a:t>Random Forest</a:t>
            </a:r>
            <a:r>
              <a:rPr lang="en-US" altLang="ko-KR" dirty="0"/>
              <a:t>, and </a:t>
            </a:r>
            <a:r>
              <a:rPr lang="en-US" altLang="ko-KR" b="1" dirty="0" err="1"/>
              <a:t>XGBoost</a:t>
            </a:r>
            <a:r>
              <a:rPr lang="en-US" altLang="ko-KR" dirty="0"/>
              <a:t>. </a:t>
            </a:r>
            <a:r>
              <a:rPr lang="en-US" altLang="ko-KR" b="1" dirty="0"/>
              <a:t>Text data</a:t>
            </a:r>
            <a:r>
              <a:rPr lang="en-US" altLang="ko-KR" dirty="0"/>
              <a:t> were summarized using </a:t>
            </a:r>
            <a:r>
              <a:rPr lang="en-US" altLang="ko-KR" b="1" dirty="0" err="1"/>
              <a:t>KoBERT</a:t>
            </a:r>
            <a:r>
              <a:rPr lang="en-US" altLang="ko-KR" dirty="0"/>
              <a:t>, a model developed by </a:t>
            </a:r>
            <a:r>
              <a:rPr lang="en-US" altLang="ko-KR" dirty="0" err="1"/>
              <a:t>SKTBrain</a:t>
            </a:r>
            <a:r>
              <a:rPr lang="en-US" altLang="ko-KR" dirty="0"/>
              <a:t>, and sentiment analysis was conducted using a fine-tuned </a:t>
            </a:r>
            <a:r>
              <a:rPr lang="en-US" altLang="ko-KR" b="1" dirty="0" err="1"/>
              <a:t>KoBERT</a:t>
            </a:r>
            <a:r>
              <a:rPr lang="en-US" altLang="ko-KR" dirty="0"/>
              <a:t> model trained on financial news articles.</a:t>
            </a:r>
            <a:endParaRPr lang="en-US" dirty="0"/>
          </a:p>
        </p:txBody>
      </p:sp>
      <p:sp>
        <p:nvSpPr>
          <p:cNvPr id="3" name="Text Placeholder 2">
            <a:extLst>
              <a:ext uri="{FF2B5EF4-FFF2-40B4-BE49-F238E27FC236}">
                <a16:creationId xmlns:a16="http://schemas.microsoft.com/office/drawing/2014/main" id="{937A581D-21EC-CC41-89A9-0284D53F1302}"/>
              </a:ext>
            </a:extLst>
          </p:cNvPr>
          <p:cNvSpPr>
            <a:spLocks noGrp="1"/>
          </p:cNvSpPr>
          <p:nvPr>
            <p:ph type="body" sz="quarter" idx="11"/>
          </p:nvPr>
        </p:nvSpPr>
        <p:spPr>
          <a:solidFill>
            <a:srgbClr val="A5300F"/>
          </a:solidFill>
          <a:ln w="57150">
            <a:solidFill>
              <a:srgbClr val="A5300F"/>
            </a:solidFill>
          </a:ln>
        </p:spPr>
        <p:txBody>
          <a:bodyPr/>
          <a:lstStyle/>
          <a:p>
            <a:r>
              <a:rPr lang="en-US" u="none" dirty="0">
                <a:solidFill>
                  <a:schemeClr val="bg1"/>
                </a:solidFill>
              </a:rPr>
              <a:t>INTRODUCTIONS</a:t>
            </a:r>
          </a:p>
        </p:txBody>
      </p:sp>
      <p:sp>
        <p:nvSpPr>
          <p:cNvPr id="4" name="Text Placeholder 3">
            <a:extLst>
              <a:ext uri="{FF2B5EF4-FFF2-40B4-BE49-F238E27FC236}">
                <a16:creationId xmlns:a16="http://schemas.microsoft.com/office/drawing/2014/main" id="{9DC441EA-4374-C147-9C41-878E1529D737}"/>
              </a:ext>
            </a:extLst>
          </p:cNvPr>
          <p:cNvSpPr>
            <a:spLocks noGrp="1"/>
          </p:cNvSpPr>
          <p:nvPr>
            <p:ph type="body" sz="quarter" idx="20"/>
          </p:nvPr>
        </p:nvSpPr>
        <p:spPr>
          <a:xfrm>
            <a:off x="635479" y="15904881"/>
            <a:ext cx="14274872" cy="740371"/>
          </a:xfrm>
          <a:solidFill>
            <a:srgbClr val="A5300F"/>
          </a:solidFill>
          <a:ln w="57150">
            <a:solidFill>
              <a:srgbClr val="A5300F"/>
            </a:solidFill>
          </a:ln>
        </p:spPr>
        <p:txBody>
          <a:bodyPr/>
          <a:lstStyle/>
          <a:p>
            <a:r>
              <a:rPr lang="en-US" u="none" dirty="0">
                <a:solidFill>
                  <a:schemeClr val="bg1"/>
                </a:solidFill>
              </a:rPr>
              <a:t>METHODOLOGY</a:t>
            </a:r>
          </a:p>
        </p:txBody>
      </p:sp>
      <p:sp>
        <p:nvSpPr>
          <p:cNvPr id="5" name="Text Placeholder 4">
            <a:extLst>
              <a:ext uri="{FF2B5EF4-FFF2-40B4-BE49-F238E27FC236}">
                <a16:creationId xmlns:a16="http://schemas.microsoft.com/office/drawing/2014/main" id="{682E0463-FDFB-6040-AF59-0E2451C7CE88}"/>
              </a:ext>
            </a:extLst>
          </p:cNvPr>
          <p:cNvSpPr>
            <a:spLocks noGrp="1"/>
          </p:cNvSpPr>
          <p:nvPr>
            <p:ph type="body" sz="quarter" idx="25"/>
          </p:nvPr>
        </p:nvSpPr>
        <p:spPr>
          <a:solidFill>
            <a:srgbClr val="A5300F"/>
          </a:solidFill>
          <a:ln w="57150">
            <a:solidFill>
              <a:srgbClr val="A5300F"/>
            </a:solidFill>
          </a:ln>
        </p:spPr>
        <p:txBody>
          <a:bodyPr/>
          <a:lstStyle/>
          <a:p>
            <a:r>
              <a:rPr lang="en-US" u="none" dirty="0">
                <a:solidFill>
                  <a:schemeClr val="bg1"/>
                </a:solidFill>
              </a:rPr>
              <a:t>CONCLUSIONS</a:t>
            </a:r>
          </a:p>
        </p:txBody>
      </p:sp>
      <p:sp>
        <p:nvSpPr>
          <p:cNvPr id="6" name="Text Placeholder 5">
            <a:extLst>
              <a:ext uri="{FF2B5EF4-FFF2-40B4-BE49-F238E27FC236}">
                <a16:creationId xmlns:a16="http://schemas.microsoft.com/office/drawing/2014/main" id="{DC0EC4CA-7A7C-F84B-BC16-5F2BF665FD53}"/>
              </a:ext>
            </a:extLst>
          </p:cNvPr>
          <p:cNvSpPr>
            <a:spLocks noGrp="1"/>
          </p:cNvSpPr>
          <p:nvPr>
            <p:ph type="body" sz="quarter" idx="26"/>
          </p:nvPr>
        </p:nvSpPr>
        <p:spPr>
          <a:xfrm>
            <a:off x="15329939" y="7443084"/>
            <a:ext cx="14271200" cy="17676585"/>
          </a:xfrm>
          <a:ln w="38100">
            <a:solidFill>
              <a:srgbClr val="A5300F"/>
            </a:solidFill>
          </a:ln>
        </p:spPr>
        <p:txBody>
          <a:bodyPr/>
          <a:lstStyle/>
          <a:p>
            <a:pPr algn="just"/>
            <a:r>
              <a:rPr lang="en-US" dirty="0"/>
              <a:t> In this study, we conducted a comprehensive parameter optimization for three distinct machine learning models : </a:t>
            </a:r>
            <a:r>
              <a:rPr lang="en-US" b="1" dirty="0"/>
              <a:t>Logistic Regression</a:t>
            </a:r>
            <a:r>
              <a:rPr lang="en-US" dirty="0"/>
              <a:t>, </a:t>
            </a:r>
            <a:r>
              <a:rPr lang="en-US" b="1" dirty="0"/>
              <a:t>Random Forest</a:t>
            </a:r>
            <a:r>
              <a:rPr lang="en-US" dirty="0"/>
              <a:t>, and </a:t>
            </a:r>
            <a:r>
              <a:rPr lang="en-US" b="1" dirty="0" err="1"/>
              <a:t>XGBoost</a:t>
            </a:r>
            <a:r>
              <a:rPr lang="en-US" dirty="0"/>
              <a:t>. The optimal hyperparameters for each model were determined as follows: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altLang="ko-KR" dirty="0"/>
              <a:t>The models were evaluated both with and without the inclusion of sentiment indicators, using accuracy and weighted average (W) as the evaluation metrics. Incorporating sentiment indicators yielded an overall improvement in model performance.</a:t>
            </a:r>
          </a:p>
          <a:p>
            <a:pPr algn="just"/>
            <a:endParaRPr lang="en-US" altLang="ko-KR" dirty="0"/>
          </a:p>
          <a:p>
            <a:pPr algn="just"/>
            <a:endParaRPr lang="en-US" altLang="ko-KR" dirty="0"/>
          </a:p>
          <a:p>
            <a:pPr algn="just"/>
            <a:endParaRPr lang="en-US" altLang="ko-KR" dirty="0"/>
          </a:p>
          <a:p>
            <a:pPr algn="just"/>
            <a:endParaRPr lang="en-US" altLang="ko-KR" dirty="0"/>
          </a:p>
          <a:p>
            <a:pPr algn="just"/>
            <a:endParaRPr lang="en-US" altLang="ko-KR" dirty="0"/>
          </a:p>
          <a:p>
            <a:pPr algn="just"/>
            <a:endParaRPr lang="en-US" altLang="ko-KR" dirty="0"/>
          </a:p>
          <a:p>
            <a:pPr algn="just"/>
            <a:endParaRPr lang="en-US" altLang="ko-KR" dirty="0"/>
          </a:p>
          <a:p>
            <a:pPr algn="just"/>
            <a:endParaRPr lang="en-US" altLang="ko-KR" dirty="0"/>
          </a:p>
          <a:p>
            <a:pPr algn="just"/>
            <a:endParaRPr lang="en-US" altLang="ko-KR" dirty="0"/>
          </a:p>
          <a:p>
            <a:pPr algn="just"/>
            <a:r>
              <a:rPr lang="en-US" altLang="ko-KR" dirty="0"/>
              <a:t>The findings indicate that the inclusion of sentiment indicators significantly enhanced the predictive performance across all models, with </a:t>
            </a:r>
            <a:r>
              <a:rPr lang="en-US" altLang="ko-KR" b="1" dirty="0"/>
              <a:t>Logistic Regression </a:t>
            </a:r>
            <a:r>
              <a:rPr lang="en-US" altLang="ko-KR" dirty="0"/>
              <a:t>demonstrating the highest overall accuracy and weighted average (Accuracy: 0.87, W: 0.87) when sentiment indicators were included. In comparison, the </a:t>
            </a:r>
            <a:r>
              <a:rPr lang="en-US" altLang="ko-KR" b="1" dirty="0"/>
              <a:t>Random Forest</a:t>
            </a:r>
            <a:r>
              <a:rPr lang="en-US" altLang="ko-KR" dirty="0"/>
              <a:t> model did not show improvement, while the </a:t>
            </a:r>
            <a:r>
              <a:rPr lang="en-US" altLang="ko-KR" b="1" dirty="0" err="1"/>
              <a:t>XGBoost</a:t>
            </a:r>
            <a:r>
              <a:rPr lang="en-US" altLang="ko-KR" b="1" dirty="0"/>
              <a:t> </a:t>
            </a:r>
            <a:r>
              <a:rPr lang="en-US" altLang="ko-KR" dirty="0"/>
              <a:t>model exhibited less pronounced improvement, although both benefitted from the sentiment indicators' inclusion. These results suggest that </a:t>
            </a:r>
            <a:r>
              <a:rPr lang="en-US" altLang="ko-KR" b="1" dirty="0"/>
              <a:t>sentiment information</a:t>
            </a:r>
            <a:r>
              <a:rPr lang="en-US" altLang="ko-KR" dirty="0"/>
              <a:t> provides a meaningful contribution to the predictive capabilities of the models, particularly for </a:t>
            </a:r>
            <a:r>
              <a:rPr lang="en-US" altLang="ko-KR" b="1" dirty="0"/>
              <a:t>Logistic Regression</a:t>
            </a:r>
            <a:r>
              <a:rPr lang="en-US" altLang="ko-KR" dirty="0"/>
              <a:t>, which emerged as the most effective approach in this context.</a:t>
            </a:r>
          </a:p>
        </p:txBody>
      </p:sp>
      <p:sp>
        <p:nvSpPr>
          <p:cNvPr id="9" name="Text Placeholder 8">
            <a:extLst>
              <a:ext uri="{FF2B5EF4-FFF2-40B4-BE49-F238E27FC236}">
                <a16:creationId xmlns:a16="http://schemas.microsoft.com/office/drawing/2014/main" id="{B5074E82-271C-9E4D-822F-A03BBA1597B9}"/>
              </a:ext>
            </a:extLst>
          </p:cNvPr>
          <p:cNvSpPr>
            <a:spLocks noGrp="1"/>
          </p:cNvSpPr>
          <p:nvPr>
            <p:ph type="body" sz="quarter" idx="29"/>
          </p:nvPr>
        </p:nvSpPr>
        <p:spPr>
          <a:xfrm>
            <a:off x="15346680" y="25566424"/>
            <a:ext cx="14260136" cy="740371"/>
          </a:xfrm>
          <a:solidFill>
            <a:srgbClr val="A5300F"/>
          </a:solidFill>
          <a:ln w="57150">
            <a:solidFill>
              <a:srgbClr val="A5300F"/>
            </a:solidFill>
          </a:ln>
        </p:spPr>
        <p:txBody>
          <a:bodyPr/>
          <a:lstStyle/>
          <a:p>
            <a:r>
              <a:rPr lang="en-US" u="none" dirty="0">
                <a:solidFill>
                  <a:schemeClr val="bg1"/>
                </a:solidFill>
              </a:rPr>
              <a:t>LIMITATIONS</a:t>
            </a:r>
          </a:p>
        </p:txBody>
      </p:sp>
      <p:sp>
        <p:nvSpPr>
          <p:cNvPr id="10" name="Text Placeholder 9">
            <a:extLst>
              <a:ext uri="{FF2B5EF4-FFF2-40B4-BE49-F238E27FC236}">
                <a16:creationId xmlns:a16="http://schemas.microsoft.com/office/drawing/2014/main" id="{D35BCD87-ADC6-4E40-A03E-7004AB02992B}"/>
              </a:ext>
            </a:extLst>
          </p:cNvPr>
          <p:cNvSpPr>
            <a:spLocks noGrp="1"/>
          </p:cNvSpPr>
          <p:nvPr>
            <p:ph type="body" sz="quarter" idx="30"/>
          </p:nvPr>
        </p:nvSpPr>
        <p:spPr>
          <a:xfrm>
            <a:off x="15335618" y="26659582"/>
            <a:ext cx="14267278" cy="6033911"/>
          </a:xfrm>
          <a:ln w="38100">
            <a:solidFill>
              <a:srgbClr val="A5300F"/>
            </a:solidFill>
          </a:ln>
        </p:spPr>
        <p:txBody>
          <a:bodyPr/>
          <a:lstStyle/>
          <a:p>
            <a:pPr algn="just"/>
            <a:r>
              <a:rPr lang="en-US" altLang="ko-KR" dirty="0"/>
              <a:t>In previous studies, attempts have been made to analyze market sentiment using news data and apply it to stock price prediction models. However, news data often has a high proportion of neutral articles, which limits the accuracy of sentiment analysis and the predictive performance of the models. To address this limitation, this study simultaneously utilizes news data and post data that reflect the direct reactions of investors. While news data captures macroeconomic external factors, post data includes the immediate emotions and opinions of investors. The combination of these two data sources creates a synergistic effect, enhancing the granularity of sentiment analysis and improving the performance of the prediction models. Despite these promising results, this study has certain limitations that warrant further exploration. Firstly, only one year of data was used in this study, but extending the period to utilize more data is expected to yield better results. Secondly, focusing on multiple stocks instead of a single stock could produce more statistically significant findings. Selecting stocks from various sectors would be particularly beneficial in capturing a broader range of market dynamics. Additionally, increasing the data volume to incorporate deep learning-based models beyond machine learning models could further enhance the predictive performance and provide deeper insights.</a:t>
            </a:r>
          </a:p>
        </p:txBody>
      </p:sp>
      <mc:AlternateContent xmlns:mc="http://schemas.openxmlformats.org/markup-compatibility/2006" xmlns:a14="http://schemas.microsoft.com/office/drawing/2010/main">
        <mc:Choice Requires="a14">
          <p:sp>
            <p:nvSpPr>
              <p:cNvPr id="11" name="Text Placeholder 10">
                <a:extLst>
                  <a:ext uri="{FF2B5EF4-FFF2-40B4-BE49-F238E27FC236}">
                    <a16:creationId xmlns:a16="http://schemas.microsoft.com/office/drawing/2014/main" id="{0D0AFC2A-221E-D043-9BC2-C8D7396A293E}"/>
                  </a:ext>
                </a:extLst>
              </p:cNvPr>
              <p:cNvSpPr>
                <a:spLocks noGrp="1"/>
              </p:cNvSpPr>
              <p:nvPr>
                <p:ph type="body" sz="quarter" idx="96"/>
              </p:nvPr>
            </p:nvSpPr>
            <p:spPr>
              <a:xfrm>
                <a:off x="622972" y="16982185"/>
                <a:ext cx="14283890" cy="20399728"/>
              </a:xfrm>
              <a:ln w="38100">
                <a:solidFill>
                  <a:srgbClr val="A5300F"/>
                </a:solidFill>
              </a:ln>
            </p:spPr>
            <p:txBody>
              <a:bodyPr/>
              <a:lstStyle/>
              <a:p>
                <a:pPr algn="just"/>
                <a:r>
                  <a:rPr lang="en-US" altLang="ko-KR" dirty="0"/>
                  <a:t> This study focuses on Hyundai Motor's stock, with data collected from September 1, 2023, to August 31, 2024. The data used is divided into four main categories: </a:t>
                </a:r>
                <a:r>
                  <a:rPr lang="en-US" altLang="ko-KR" b="1" dirty="0"/>
                  <a:t>Stock data</a:t>
                </a:r>
                <a:r>
                  <a:rPr lang="en-US" altLang="ko-KR" dirty="0"/>
                  <a:t>, </a:t>
                </a:r>
                <a:r>
                  <a:rPr lang="en-US" altLang="ko-KR" b="1" dirty="0"/>
                  <a:t>Technical Indicators</a:t>
                </a:r>
                <a:r>
                  <a:rPr lang="en-US" altLang="ko-KR" dirty="0"/>
                  <a:t>, </a:t>
                </a:r>
                <a:r>
                  <a:rPr lang="en-US" altLang="ko-KR" b="1" dirty="0"/>
                  <a:t>News data</a:t>
                </a:r>
                <a:r>
                  <a:rPr lang="en-US" altLang="ko-KR" dirty="0"/>
                  <a:t>, and </a:t>
                </a:r>
                <a:r>
                  <a:rPr lang="en-US" altLang="ko-KR" b="1" dirty="0"/>
                  <a:t>Post data</a:t>
                </a:r>
                <a:r>
                  <a:rPr lang="en-US" altLang="ko-KR" dirty="0"/>
                  <a:t>. </a:t>
                </a:r>
                <a:r>
                  <a:rPr lang="en-US" altLang="ko-KR" b="1" dirty="0"/>
                  <a:t>Stock data</a:t>
                </a:r>
                <a:r>
                  <a:rPr lang="en-US" altLang="ko-KR" dirty="0"/>
                  <a:t> included Open, Close, and Volume, with the dependent variable being the price change (</a:t>
                </a:r>
                <a:r>
                  <a:rPr lang="en-US" altLang="ko-KR" b="1" dirty="0"/>
                  <a:t>Change</a:t>
                </a:r>
                <a:r>
                  <a:rPr lang="en-US" altLang="ko-KR" dirty="0"/>
                  <a:t>) based on the closing price. The Change was labeled as 2 for a rise of 2% or more, 0 for a drop of 2% or more, and 1for all other cases, thus framing it as a multiclass classification problem. </a:t>
                </a:r>
                <a:r>
                  <a:rPr lang="en-US" altLang="ko-KR" b="1" dirty="0"/>
                  <a:t>Technical indicators</a:t>
                </a:r>
                <a:r>
                  <a:rPr lang="en-US" altLang="ko-KR" dirty="0"/>
                  <a:t> included RSI, H-band, L-band, EMA5, EMA20, MACD, and Signal. These indicators were reduced to two principal components(</a:t>
                </a:r>
                <a:r>
                  <a:rPr lang="en-US" altLang="ko-KR" b="1" dirty="0"/>
                  <a:t>Tech_PCA_1</a:t>
                </a:r>
                <a:r>
                  <a:rPr lang="en-US" altLang="ko-KR" dirty="0"/>
                  <a:t> and </a:t>
                </a:r>
                <a:r>
                  <a:rPr lang="en-US" altLang="ko-KR" b="1" dirty="0"/>
                  <a:t>Tech_PCA_2</a:t>
                </a:r>
                <a:r>
                  <a:rPr lang="en-US" altLang="ko-KR" dirty="0"/>
                  <a:t>) using PCA(Principal Component Analysis), explaining approximately 91% of the total variance.</a:t>
                </a:r>
              </a:p>
              <a:p>
                <a:endParaRPr lang="en-US" altLang="ko-KR" b="1" dirty="0"/>
              </a:p>
              <a:p>
                <a:endParaRPr lang="en-US" altLang="ko-KR" b="1" dirty="0"/>
              </a:p>
              <a:p>
                <a:endParaRPr lang="en-US" altLang="ko-KR" b="1" dirty="0"/>
              </a:p>
              <a:p>
                <a:endParaRPr lang="en-US" altLang="ko-KR" b="1" dirty="0"/>
              </a:p>
              <a:p>
                <a:endParaRPr lang="en-US" altLang="ko-KR" b="1" dirty="0"/>
              </a:p>
              <a:p>
                <a:endParaRPr lang="en-US" altLang="ko-KR" b="1" dirty="0"/>
              </a:p>
              <a:p>
                <a:endParaRPr lang="en-US" altLang="ko-KR" b="1" dirty="0"/>
              </a:p>
              <a:p>
                <a:endParaRPr lang="en-US" altLang="ko-KR" b="1" dirty="0"/>
              </a:p>
              <a:p>
                <a:endParaRPr lang="en-US" altLang="ko-KR" b="1" dirty="0"/>
              </a:p>
              <a:p>
                <a:pPr algn="just"/>
                <a:r>
                  <a:rPr lang="en-US" altLang="ko-KR" b="1" dirty="0"/>
                  <a:t>News data</a:t>
                </a:r>
                <a:r>
                  <a:rPr lang="en-US" altLang="ko-KR" dirty="0"/>
                  <a:t> consisted of Hyundai Motor-related news articles uploaded on Naver, summarized using the </a:t>
                </a:r>
                <a:r>
                  <a:rPr lang="en-US" altLang="ko-KR" dirty="0" err="1"/>
                  <a:t>KoBERT</a:t>
                </a:r>
                <a:r>
                  <a:rPr lang="en-US" altLang="ko-KR" dirty="0"/>
                  <a:t> model developed by </a:t>
                </a:r>
                <a:r>
                  <a:rPr lang="en-US" altLang="ko-KR" dirty="0" err="1"/>
                  <a:t>SKTBrain</a:t>
                </a:r>
                <a:r>
                  <a:rPr lang="en-US" altLang="ko-KR" dirty="0"/>
                  <a:t> with </a:t>
                </a:r>
                <a:r>
                  <a:rPr lang="en-US" altLang="ko-KR" dirty="0" err="1"/>
                  <a:t>max_length</a:t>
                </a:r>
                <a:r>
                  <a:rPr lang="en-US" altLang="ko-KR" dirty="0"/>
                  <a:t>=128. </a:t>
                </a:r>
                <a:r>
                  <a:rPr lang="en-US" altLang="ko-KR" b="1" dirty="0"/>
                  <a:t>Post data</a:t>
                </a:r>
                <a:r>
                  <a:rPr lang="en-US" altLang="ko-KR" dirty="0"/>
                  <a:t> comprised titles of posts related to Hyundai Motor on Naver's stock discussion board. The </a:t>
                </a:r>
                <a:r>
                  <a:rPr lang="en-US" altLang="ko-KR" b="1" dirty="0" err="1"/>
                  <a:t>KoBERT</a:t>
                </a:r>
                <a:r>
                  <a:rPr lang="en-US" altLang="ko-KR" b="1" dirty="0"/>
                  <a:t> model</a:t>
                </a:r>
                <a:r>
                  <a:rPr lang="en-US" altLang="ko-KR" dirty="0"/>
                  <a:t>, pre-trained on Korean Wikipedia and news sentences, was further fine-tuned with 4,800 financial news articles to classify text into three categories: positive, neutral, and negative. Sentiment analysis results were produced as Labels (0: negative, 1: neutral, 2: positive) and Logit values (model scores), which were aggregated daily using the following formula: </a:t>
                </a:r>
                <a:endParaRPr lang="en-US" altLang="ko-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2700" b="0" i="1" smtClean="0">
                          <a:latin typeface="Cambria Math" panose="02040503050406030204" pitchFamily="18" charset="0"/>
                        </a:rPr>
                        <m:t>𝑊𝑒𝑖𝑔h𝑡𝑒𝑑</m:t>
                      </m:r>
                      <m:r>
                        <a:rPr lang="en-US" altLang="ko-KR" sz="2700" b="0" i="1" smtClean="0">
                          <a:latin typeface="Cambria Math" panose="02040503050406030204" pitchFamily="18" charset="0"/>
                        </a:rPr>
                        <m:t> </m:t>
                      </m:r>
                      <m:r>
                        <a:rPr lang="en-US" altLang="ko-KR" sz="2700" b="0" i="1" smtClean="0">
                          <a:latin typeface="Cambria Math" panose="02040503050406030204" pitchFamily="18" charset="0"/>
                        </a:rPr>
                        <m:t>𝐴𝑣𝑒𝑟𝑎𝑔𝑒</m:t>
                      </m:r>
                      <m:r>
                        <a:rPr lang="en-US" altLang="ko-KR" sz="2700" b="0" i="1" smtClean="0">
                          <a:latin typeface="Cambria Math" panose="02040503050406030204" pitchFamily="18" charset="0"/>
                        </a:rPr>
                        <m:t>= </m:t>
                      </m:r>
                      <m:f>
                        <m:fPr>
                          <m:ctrlPr>
                            <a:rPr lang="en-US" altLang="ko-KR" sz="2700" b="0" i="1" smtClean="0">
                              <a:latin typeface="Cambria Math" panose="02040503050406030204" pitchFamily="18" charset="0"/>
                            </a:rPr>
                          </m:ctrlPr>
                        </m:fPr>
                        <m:num>
                          <m:nary>
                            <m:naryPr>
                              <m:chr m:val="∑"/>
                              <m:subHide m:val="on"/>
                              <m:supHide m:val="on"/>
                              <m:ctrlPr>
                                <a:rPr lang="en-US" altLang="ko-KR" sz="2700" b="0" i="1" smtClean="0">
                                  <a:latin typeface="Cambria Math" panose="02040503050406030204" pitchFamily="18" charset="0"/>
                                </a:rPr>
                              </m:ctrlPr>
                            </m:naryPr>
                            <m:sub/>
                            <m:sup/>
                            <m:e>
                              <m:r>
                                <a:rPr lang="en-US" altLang="ko-KR" sz="2700" b="0" i="1" smtClean="0">
                                  <a:latin typeface="Cambria Math" panose="02040503050406030204" pitchFamily="18" charset="0"/>
                                </a:rPr>
                                <m:t>(</m:t>
                              </m:r>
                              <m:r>
                                <a:rPr lang="en-US" altLang="ko-KR" sz="2700" b="0" i="1" smtClean="0">
                                  <a:latin typeface="Cambria Math" panose="02040503050406030204" pitchFamily="18" charset="0"/>
                                </a:rPr>
                                <m:t>𝐿𝑎𝑏𝑒𝑙</m:t>
                              </m:r>
                              <m:r>
                                <a:rPr lang="en-US" altLang="ko-KR" sz="2700" b="0" i="1" smtClean="0">
                                  <a:latin typeface="Cambria Math" panose="02040503050406030204" pitchFamily="18" charset="0"/>
                                </a:rPr>
                                <m:t> ×</m:t>
                              </m:r>
                              <m:r>
                                <a:rPr lang="en-US" altLang="ko-KR" sz="2700" b="0" i="1" smtClean="0">
                                  <a:latin typeface="Cambria Math" panose="02040503050406030204" pitchFamily="18" charset="0"/>
                                  <a:ea typeface="Cambria Math" panose="02040503050406030204" pitchFamily="18" charset="0"/>
                                </a:rPr>
                                <m:t>𝐿𝑜𝑔𝑖𝑡</m:t>
                              </m:r>
                              <m:r>
                                <a:rPr lang="en-US" altLang="ko-KR" sz="2700" b="0" i="1" smtClean="0">
                                  <a:latin typeface="Cambria Math" panose="02040503050406030204" pitchFamily="18" charset="0"/>
                                  <a:ea typeface="Cambria Math" panose="02040503050406030204" pitchFamily="18" charset="0"/>
                                </a:rPr>
                                <m:t>)</m:t>
                              </m:r>
                            </m:e>
                          </m:nary>
                        </m:num>
                        <m:den>
                          <m:nary>
                            <m:naryPr>
                              <m:chr m:val="∑"/>
                              <m:subHide m:val="on"/>
                              <m:supHide m:val="on"/>
                              <m:ctrlPr>
                                <a:rPr lang="en-US" altLang="ko-KR" sz="2700" b="0" i="1" smtClean="0">
                                  <a:latin typeface="Cambria Math" panose="02040503050406030204" pitchFamily="18" charset="0"/>
                                </a:rPr>
                              </m:ctrlPr>
                            </m:naryPr>
                            <m:sub/>
                            <m:sup/>
                            <m:e>
                              <m:r>
                                <a:rPr lang="en-US" altLang="ko-KR" sz="2700" b="0" i="1" smtClean="0">
                                  <a:latin typeface="Cambria Math" panose="02040503050406030204" pitchFamily="18" charset="0"/>
                                </a:rPr>
                                <m:t>𝐿𝑜𝑔𝑖𝑡</m:t>
                              </m:r>
                            </m:e>
                          </m:nary>
                        </m:den>
                      </m:f>
                    </m:oMath>
                  </m:oMathPara>
                </a14:m>
                <a:endParaRPr lang="en-US" altLang="ko-KR" sz="2700" dirty="0"/>
              </a:p>
              <a:p>
                <a:pPr algn="just"/>
                <a:r>
                  <a:rPr lang="en-US" altLang="ko-KR" sz="2590" dirty="0"/>
                  <a:t>The resulting </a:t>
                </a:r>
                <a:r>
                  <a:rPr lang="en-US" altLang="ko-KR" sz="2590" b="1" dirty="0"/>
                  <a:t>Weighted Average</a:t>
                </a:r>
                <a:r>
                  <a:rPr lang="en-US" altLang="ko-KR" sz="2590" dirty="0"/>
                  <a:t> value indicates sentiment, where a value close to 0 represents negative sentiment, and a value close to 2 represents positive sentiment. </a:t>
                </a:r>
              </a:p>
              <a:p>
                <a:endParaRPr lang="en-US" altLang="ko-KR" sz="2590" dirty="0"/>
              </a:p>
              <a:p>
                <a:endParaRPr lang="en-US" altLang="ko-KR" sz="2590" dirty="0"/>
              </a:p>
              <a:p>
                <a:endParaRPr lang="en-US" altLang="ko-KR" sz="2590" dirty="0"/>
              </a:p>
              <a:p>
                <a:endParaRPr lang="en-US" altLang="ko-KR" sz="2590" dirty="0"/>
              </a:p>
              <a:p>
                <a:endParaRPr lang="en-US" altLang="ko-KR" sz="2590" dirty="0"/>
              </a:p>
              <a:p>
                <a:endParaRPr lang="en-US" altLang="ko-KR" sz="2590" dirty="0"/>
              </a:p>
              <a:p>
                <a:endParaRPr lang="en-US" altLang="ko-KR" sz="2590" dirty="0"/>
              </a:p>
              <a:p>
                <a:endParaRPr lang="en-US" altLang="ko-KR" sz="2590" dirty="0"/>
              </a:p>
              <a:p>
                <a:endParaRPr lang="en-US" altLang="ko-KR" sz="2590" dirty="0"/>
              </a:p>
              <a:p>
                <a:pPr algn="just"/>
                <a:r>
                  <a:rPr lang="en-US" altLang="ko-KR" sz="2590" dirty="0"/>
                  <a:t>All preprocessed data, including stock data, technical indicators, and sentiment scores, were consolidated, and the sentiment scores from weekends and holidays were merged with the closest subsequent trading day to maintain consistency. The consolidated data was standardized using </a:t>
                </a:r>
                <a:r>
                  <a:rPr lang="en-US" altLang="ko-KR" sz="2590" b="1" dirty="0" err="1"/>
                  <a:t>StandardScaler</a:t>
                </a:r>
                <a:r>
                  <a:rPr lang="en-US" altLang="ko-KR" sz="2590" dirty="0"/>
                  <a:t> to ensure a normal distribution. For modeling, we used three multi-class classification models: </a:t>
                </a:r>
                <a:r>
                  <a:rPr lang="en-US" altLang="ko-KR" sz="2590" b="1" dirty="0"/>
                  <a:t>Logistic Regression</a:t>
                </a:r>
                <a:r>
                  <a:rPr lang="en-US" altLang="ko-KR" sz="2590" dirty="0"/>
                  <a:t>, </a:t>
                </a:r>
                <a:r>
                  <a:rPr lang="en-US" altLang="ko-KR" sz="2590" b="1" dirty="0"/>
                  <a:t>Random Forest</a:t>
                </a:r>
                <a:r>
                  <a:rPr lang="en-US" altLang="ko-KR" sz="2590" dirty="0"/>
                  <a:t>, and </a:t>
                </a:r>
                <a:r>
                  <a:rPr lang="en-US" altLang="ko-KR" sz="2590" b="1" dirty="0" err="1"/>
                  <a:t>XGBoost</a:t>
                </a:r>
                <a:r>
                  <a:rPr lang="en-US" altLang="ko-KR" sz="2590" dirty="0"/>
                  <a:t>. The primary objectives of this study were (1) to compare which model achieves the highest performance by conducting hyperparameter optimization for each model, and (2) to evaluate whether including news and post sentiment data enhances model performance. For the second goal, the optimized parameters were kept the same while varying only the inclusion or exclusion of sentiment variables to compare their contributions.</a:t>
                </a:r>
              </a:p>
              <a:p>
                <a:endParaRPr lang="en-US" altLang="ko-KR" sz="2700" dirty="0"/>
              </a:p>
            </p:txBody>
          </p:sp>
        </mc:Choice>
        <mc:Fallback xmlns="">
          <p:sp>
            <p:nvSpPr>
              <p:cNvPr id="11" name="Text Placeholder 10">
                <a:extLst>
                  <a:ext uri="{FF2B5EF4-FFF2-40B4-BE49-F238E27FC236}">
                    <a16:creationId xmlns:a16="http://schemas.microsoft.com/office/drawing/2014/main" id="{0D0AFC2A-221E-D043-9BC2-C8D7396A293E}"/>
                  </a:ext>
                </a:extLst>
              </p:cNvPr>
              <p:cNvSpPr>
                <a:spLocks noGrp="1" noRot="1" noChangeAspect="1" noMove="1" noResize="1" noEditPoints="1" noAdjustHandles="1" noChangeArrowheads="1" noChangeShapeType="1" noTextEdit="1"/>
              </p:cNvSpPr>
              <p:nvPr>
                <p:ph type="body" sz="quarter" idx="96"/>
              </p:nvPr>
            </p:nvSpPr>
            <p:spPr>
              <a:xfrm>
                <a:off x="622972" y="16982185"/>
                <a:ext cx="14283890" cy="20399728"/>
              </a:xfrm>
              <a:blipFill>
                <a:blip r:embed="rId2"/>
                <a:stretch>
                  <a:fillRect/>
                </a:stretch>
              </a:blipFill>
              <a:ln w="38100">
                <a:solidFill>
                  <a:srgbClr val="A5300F"/>
                </a:solidFill>
              </a:ln>
            </p:spPr>
            <p:txBody>
              <a:bodyPr/>
              <a:lstStyle/>
              <a:p>
                <a:r>
                  <a:rPr lang="ko-KR" altLang="en-US">
                    <a:noFill/>
                  </a:rPr>
                  <a:t> </a:t>
                </a:r>
              </a:p>
            </p:txBody>
          </p:sp>
        </mc:Fallback>
      </mc:AlternateContent>
      <p:sp>
        <p:nvSpPr>
          <p:cNvPr id="13" name="Text Placeholder 12">
            <a:extLst>
              <a:ext uri="{FF2B5EF4-FFF2-40B4-BE49-F238E27FC236}">
                <a16:creationId xmlns:a16="http://schemas.microsoft.com/office/drawing/2014/main" id="{FD00B620-9FAB-4448-AADF-520CC096CE6A}"/>
              </a:ext>
            </a:extLst>
          </p:cNvPr>
          <p:cNvSpPr>
            <a:spLocks noGrp="1"/>
          </p:cNvSpPr>
          <p:nvPr>
            <p:ph type="body" sz="quarter" idx="151"/>
          </p:nvPr>
        </p:nvSpPr>
        <p:spPr>
          <a:xfrm>
            <a:off x="4086180" y="3444723"/>
            <a:ext cx="22067928" cy="1167692"/>
          </a:xfrm>
        </p:spPr>
        <p:txBody>
          <a:bodyPr/>
          <a:lstStyle/>
          <a:p>
            <a:r>
              <a:rPr lang="en-US" sz="6106" dirty="0"/>
              <a:t>Department of Mathematics, Ahn Tae Geon</a:t>
            </a:r>
          </a:p>
        </p:txBody>
      </p:sp>
      <p:sp>
        <p:nvSpPr>
          <p:cNvPr id="14" name="Text Placeholder 13">
            <a:extLst>
              <a:ext uri="{FF2B5EF4-FFF2-40B4-BE49-F238E27FC236}">
                <a16:creationId xmlns:a16="http://schemas.microsoft.com/office/drawing/2014/main" id="{EF5CBD70-DE88-A34E-929C-B78C5C4E24EA}"/>
              </a:ext>
            </a:extLst>
          </p:cNvPr>
          <p:cNvSpPr>
            <a:spLocks noGrp="1"/>
          </p:cNvSpPr>
          <p:nvPr>
            <p:ph type="body" sz="quarter" idx="153"/>
          </p:nvPr>
        </p:nvSpPr>
        <p:spPr>
          <a:xfrm>
            <a:off x="4086180" y="561623"/>
            <a:ext cx="22067928" cy="2877091"/>
          </a:xfrm>
        </p:spPr>
        <p:txBody>
          <a:bodyPr>
            <a:normAutofit/>
          </a:bodyPr>
          <a:lstStyle/>
          <a:p>
            <a:r>
              <a:rPr lang="en-US" sz="8882" dirty="0"/>
              <a:t>Improving Stock Price Prediction through News and Post Sentiment Analysis</a:t>
            </a:r>
          </a:p>
        </p:txBody>
      </p:sp>
      <p:sp>
        <p:nvSpPr>
          <p:cNvPr id="15" name="직사각형 14">
            <a:extLst>
              <a:ext uri="{FF2B5EF4-FFF2-40B4-BE49-F238E27FC236}">
                <a16:creationId xmlns:a16="http://schemas.microsoft.com/office/drawing/2014/main" id="{46F0DD1C-E949-6A12-B142-A40BD6545A52}"/>
              </a:ext>
            </a:extLst>
          </p:cNvPr>
          <p:cNvSpPr/>
          <p:nvPr/>
        </p:nvSpPr>
        <p:spPr>
          <a:xfrm>
            <a:off x="1547468" y="38635325"/>
            <a:ext cx="2240903" cy="6389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7515"/>
          </a:p>
        </p:txBody>
      </p:sp>
      <p:pic>
        <p:nvPicPr>
          <p:cNvPr id="25" name="그림 24" descr="스크린샷, 블랙, 텍스트, 디자인이(가) 표시된 사진&#10;&#10;자동 생성된 설명">
            <a:extLst>
              <a:ext uri="{FF2B5EF4-FFF2-40B4-BE49-F238E27FC236}">
                <a16:creationId xmlns:a16="http://schemas.microsoft.com/office/drawing/2014/main" id="{29D94212-9036-B39B-5EB2-2CC0E844AEC9}"/>
              </a:ext>
            </a:extLst>
          </p:cNvPr>
          <p:cNvPicPr>
            <a:picLocks noChangeAspect="1"/>
          </p:cNvPicPr>
          <p:nvPr/>
        </p:nvPicPr>
        <p:blipFill>
          <a:blip r:embed="rId3">
            <a:extLst>
              <a:ext uri="{28A0092B-C50C-407E-A947-70E740481C1C}">
                <a14:useLocalDpi xmlns:a14="http://schemas.microsoft.com/office/drawing/2010/main" val="0"/>
              </a:ext>
            </a:extLst>
          </a:blip>
          <a:srcRect l="28737" r="27899"/>
          <a:stretch/>
        </p:blipFill>
        <p:spPr>
          <a:xfrm>
            <a:off x="1142063" y="7365091"/>
            <a:ext cx="5881039" cy="7628707"/>
          </a:xfrm>
          <a:prstGeom prst="rect">
            <a:avLst/>
          </a:prstGeom>
        </p:spPr>
      </p:pic>
      <p:pic>
        <p:nvPicPr>
          <p:cNvPr id="34" name="그림 33" descr="텍스트, 스크린샷, 번호, 그래프이(가) 표시된 사진&#10;&#10;자동 생성된 설명">
            <a:extLst>
              <a:ext uri="{FF2B5EF4-FFF2-40B4-BE49-F238E27FC236}">
                <a16:creationId xmlns:a16="http://schemas.microsoft.com/office/drawing/2014/main" id="{A2607470-CBC7-DA99-15FE-4466B74C6A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292" y="20484504"/>
            <a:ext cx="6801230" cy="4048679"/>
          </a:xfrm>
          <a:prstGeom prst="rect">
            <a:avLst/>
          </a:prstGeom>
        </p:spPr>
      </p:pic>
      <p:pic>
        <p:nvPicPr>
          <p:cNvPr id="40" name="그림 39" descr="텍스트, 그래프, 라인, 도표이(가) 표시된 사진&#10;&#10;자동 생성된 설명">
            <a:extLst>
              <a:ext uri="{FF2B5EF4-FFF2-40B4-BE49-F238E27FC236}">
                <a16:creationId xmlns:a16="http://schemas.microsoft.com/office/drawing/2014/main" id="{A2AA529F-76EE-C53C-0E20-422902E861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8293" y="29382636"/>
            <a:ext cx="6793546" cy="4048679"/>
          </a:xfrm>
          <a:prstGeom prst="rect">
            <a:avLst/>
          </a:prstGeom>
        </p:spPr>
      </p:pic>
      <p:pic>
        <p:nvPicPr>
          <p:cNvPr id="42" name="그림 41" descr="텍스트, 스크린샷, 라인, 그래프이(가) 표시된 사진&#10;&#10;자동 생성된 설명">
            <a:extLst>
              <a:ext uri="{FF2B5EF4-FFF2-40B4-BE49-F238E27FC236}">
                <a16:creationId xmlns:a16="http://schemas.microsoft.com/office/drawing/2014/main" id="{4CE74675-5B55-2AE2-9683-5D04ED19A6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859" y="29395510"/>
            <a:ext cx="6793546" cy="4048679"/>
          </a:xfrm>
          <a:prstGeom prst="rect">
            <a:avLst/>
          </a:prstGeom>
        </p:spPr>
      </p:pic>
      <p:sp>
        <p:nvSpPr>
          <p:cNvPr id="43" name="직사각형 42">
            <a:extLst>
              <a:ext uri="{FF2B5EF4-FFF2-40B4-BE49-F238E27FC236}">
                <a16:creationId xmlns:a16="http://schemas.microsoft.com/office/drawing/2014/main" id="{611E8754-E554-B3F5-C9FC-327E2DB6186F}"/>
              </a:ext>
            </a:extLst>
          </p:cNvPr>
          <p:cNvSpPr/>
          <p:nvPr/>
        </p:nvSpPr>
        <p:spPr>
          <a:xfrm>
            <a:off x="635479" y="7431220"/>
            <a:ext cx="14274872" cy="8005169"/>
          </a:xfrm>
          <a:prstGeom prst="rect">
            <a:avLst/>
          </a:prstGeom>
          <a:noFill/>
          <a:ln w="38100">
            <a:solidFill>
              <a:srgbClr val="A5300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7" name="그림 46" descr="텍스트, 라인, 도표, 그래프이(가) 표시된 사진&#10;&#10;자동 생성된 설명">
            <a:extLst>
              <a:ext uri="{FF2B5EF4-FFF2-40B4-BE49-F238E27FC236}">
                <a16:creationId xmlns:a16="http://schemas.microsoft.com/office/drawing/2014/main" id="{FCD224E0-3BED-D67A-4DD8-E9D076E504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3859" y="20479058"/>
            <a:ext cx="6793546" cy="3882027"/>
          </a:xfrm>
          <a:prstGeom prst="rect">
            <a:avLst/>
          </a:prstGeom>
        </p:spPr>
      </p:pic>
      <p:graphicFrame>
        <p:nvGraphicFramePr>
          <p:cNvPr id="50" name="표 49">
            <a:extLst>
              <a:ext uri="{FF2B5EF4-FFF2-40B4-BE49-F238E27FC236}">
                <a16:creationId xmlns:a16="http://schemas.microsoft.com/office/drawing/2014/main" id="{24C549CF-AA2D-39F9-06F0-E1739EC01304}"/>
              </a:ext>
            </a:extLst>
          </p:cNvPr>
          <p:cNvGraphicFramePr>
            <a:graphicFrameLocks noGrp="1"/>
          </p:cNvGraphicFramePr>
          <p:nvPr>
            <p:extLst>
              <p:ext uri="{D42A27DB-BD31-4B8C-83A1-F6EECF244321}">
                <p14:modId xmlns:p14="http://schemas.microsoft.com/office/powerpoint/2010/main" val="594729638"/>
              </p:ext>
            </p:extLst>
          </p:nvPr>
        </p:nvGraphicFramePr>
        <p:xfrm>
          <a:off x="15476744" y="9048448"/>
          <a:ext cx="14000008" cy="6766272"/>
        </p:xfrm>
        <a:graphic>
          <a:graphicData uri="http://schemas.openxmlformats.org/drawingml/2006/table">
            <a:tbl>
              <a:tblPr firstRow="1" bandRow="1">
                <a:tableStyleId>{5C22544A-7EE6-4342-B048-85BDC9FD1C3A}</a:tableStyleId>
              </a:tblPr>
              <a:tblGrid>
                <a:gridCol w="1450176">
                  <a:extLst>
                    <a:ext uri="{9D8B030D-6E8A-4147-A177-3AD203B41FA5}">
                      <a16:colId xmlns:a16="http://schemas.microsoft.com/office/drawing/2014/main" val="2540646863"/>
                    </a:ext>
                  </a:extLst>
                </a:gridCol>
                <a:gridCol w="2229304">
                  <a:extLst>
                    <a:ext uri="{9D8B030D-6E8A-4147-A177-3AD203B41FA5}">
                      <a16:colId xmlns:a16="http://schemas.microsoft.com/office/drawing/2014/main" val="2473113573"/>
                    </a:ext>
                  </a:extLst>
                </a:gridCol>
                <a:gridCol w="1133871">
                  <a:extLst>
                    <a:ext uri="{9D8B030D-6E8A-4147-A177-3AD203B41FA5}">
                      <a16:colId xmlns:a16="http://schemas.microsoft.com/office/drawing/2014/main" val="1059736279"/>
                    </a:ext>
                  </a:extLst>
                </a:gridCol>
                <a:gridCol w="9186657">
                  <a:extLst>
                    <a:ext uri="{9D8B030D-6E8A-4147-A177-3AD203B41FA5}">
                      <a16:colId xmlns:a16="http://schemas.microsoft.com/office/drawing/2014/main" val="820034837"/>
                    </a:ext>
                  </a:extLst>
                </a:gridCol>
              </a:tblGrid>
              <a:tr h="0">
                <a:tc>
                  <a:txBody>
                    <a:bodyPr/>
                    <a:lstStyle/>
                    <a:p>
                      <a:pPr algn="ctr" latinLnBrk="1"/>
                      <a:r>
                        <a:rPr lang="en-US" altLang="ko-KR" sz="2000" dirty="0"/>
                        <a:t>Model</a:t>
                      </a:r>
                      <a:endParaRPr lang="ko-KR" altLang="en-US" sz="2000" dirty="0"/>
                    </a:p>
                  </a:txBody>
                  <a:tcPr>
                    <a:solidFill>
                      <a:srgbClr val="C74927"/>
                    </a:solidFill>
                  </a:tcPr>
                </a:tc>
                <a:tc>
                  <a:txBody>
                    <a:bodyPr/>
                    <a:lstStyle/>
                    <a:p>
                      <a:pPr algn="ctr" latinLnBrk="1"/>
                      <a:r>
                        <a:rPr lang="en-US" altLang="ko-KR" sz="2000" dirty="0"/>
                        <a:t>Parameter</a:t>
                      </a:r>
                      <a:endParaRPr lang="ko-KR" altLang="en-US" sz="2000" dirty="0"/>
                    </a:p>
                  </a:txBody>
                  <a:tcPr>
                    <a:solidFill>
                      <a:srgbClr val="C74927"/>
                    </a:solidFill>
                  </a:tcPr>
                </a:tc>
                <a:tc>
                  <a:txBody>
                    <a:bodyPr/>
                    <a:lstStyle/>
                    <a:p>
                      <a:pPr algn="ctr" latinLnBrk="1"/>
                      <a:r>
                        <a:rPr lang="en-US" altLang="ko-KR" sz="2000" dirty="0"/>
                        <a:t>Value</a:t>
                      </a:r>
                      <a:endParaRPr lang="ko-KR" altLang="en-US" sz="2000" dirty="0"/>
                    </a:p>
                  </a:txBody>
                  <a:tcPr>
                    <a:solidFill>
                      <a:srgbClr val="C74927"/>
                    </a:solidFill>
                  </a:tcPr>
                </a:tc>
                <a:tc>
                  <a:txBody>
                    <a:bodyPr/>
                    <a:lstStyle/>
                    <a:p>
                      <a:pPr algn="ctr" latinLnBrk="1"/>
                      <a:r>
                        <a:rPr lang="en-US" altLang="ko-KR" sz="2000" dirty="0"/>
                        <a:t>Description</a:t>
                      </a:r>
                      <a:endParaRPr lang="ko-KR" altLang="en-US" sz="2000" dirty="0"/>
                    </a:p>
                  </a:txBody>
                  <a:tcPr>
                    <a:solidFill>
                      <a:srgbClr val="C74927"/>
                    </a:solidFill>
                  </a:tcPr>
                </a:tc>
                <a:extLst>
                  <a:ext uri="{0D108BD9-81ED-4DB2-BD59-A6C34878D82A}">
                    <a16:rowId xmlns:a16="http://schemas.microsoft.com/office/drawing/2014/main" val="808924499"/>
                  </a:ext>
                </a:extLst>
              </a:tr>
              <a:tr h="605542">
                <a:tc rowSpan="2">
                  <a:txBody>
                    <a:bodyPr/>
                    <a:lstStyle/>
                    <a:p>
                      <a:pPr algn="ctr" latinLnBrk="1"/>
                      <a:r>
                        <a:rPr lang="en-US" altLang="ko-KR" sz="2000" b="1" dirty="0"/>
                        <a:t>Logistic</a:t>
                      </a:r>
                    </a:p>
                    <a:p>
                      <a:pPr algn="ctr" latinLnBrk="1"/>
                      <a:r>
                        <a:rPr lang="en-US" altLang="ko-KR" sz="2000" b="1" dirty="0"/>
                        <a:t>Regression</a:t>
                      </a:r>
                      <a:endParaRPr lang="ko-KR" altLang="en-US" sz="2000" b="1" dirty="0"/>
                    </a:p>
                  </a:txBody>
                  <a:tcPr anchor="ctr"/>
                </a:tc>
                <a:tc>
                  <a:txBody>
                    <a:bodyPr/>
                    <a:lstStyle/>
                    <a:p>
                      <a:pPr algn="ctr" latinLnBrk="1"/>
                      <a:r>
                        <a:rPr lang="en-US" altLang="ko-KR" sz="2000" dirty="0"/>
                        <a:t>C</a:t>
                      </a:r>
                      <a:endParaRPr lang="ko-KR" altLang="en-US" sz="2000" dirty="0"/>
                    </a:p>
                  </a:txBody>
                  <a:tcPr anchor="ctr"/>
                </a:tc>
                <a:tc>
                  <a:txBody>
                    <a:bodyPr/>
                    <a:lstStyle/>
                    <a:p>
                      <a:pPr algn="ctr" latinLnBrk="1"/>
                      <a:r>
                        <a:rPr lang="en-US" altLang="ko-KR" sz="2000" dirty="0"/>
                        <a:t>100</a:t>
                      </a:r>
                      <a:endParaRPr lang="ko-KR" altLang="en-US" sz="2000" dirty="0"/>
                    </a:p>
                  </a:txBody>
                  <a:tcPr anchor="ctr"/>
                </a:tc>
                <a:tc>
                  <a:txBody>
                    <a:bodyPr/>
                    <a:lstStyle/>
                    <a:p>
                      <a:pPr algn="l" latinLnBrk="1"/>
                      <a:r>
                        <a:rPr lang="en-US" altLang="ko-KR" sz="2000" dirty="0"/>
                        <a:t>Regularization strength; smaller values specify stronger regularization.</a:t>
                      </a:r>
                      <a:endParaRPr lang="ko-KR" altLang="en-US" sz="2000" dirty="0"/>
                    </a:p>
                  </a:txBody>
                  <a:tcPr anchor="ctr"/>
                </a:tc>
                <a:extLst>
                  <a:ext uri="{0D108BD9-81ED-4DB2-BD59-A6C34878D82A}">
                    <a16:rowId xmlns:a16="http://schemas.microsoft.com/office/drawing/2014/main" val="3632937506"/>
                  </a:ext>
                </a:extLst>
              </a:tr>
              <a:tr h="605542">
                <a:tc vMerge="1">
                  <a:txBody>
                    <a:bodyPr/>
                    <a:lstStyle/>
                    <a:p>
                      <a:pPr algn="ctr" latinLnBrk="1"/>
                      <a:endParaRPr lang="ko-KR" altLang="en-US" sz="2000" dirty="0"/>
                    </a:p>
                  </a:txBody>
                  <a:tcPr/>
                </a:tc>
                <a:tc>
                  <a:txBody>
                    <a:bodyPr/>
                    <a:lstStyle/>
                    <a:p>
                      <a:pPr algn="ctr" latinLnBrk="1"/>
                      <a:r>
                        <a:rPr lang="en-US" altLang="ko-KR" sz="2000" dirty="0"/>
                        <a:t>solver</a:t>
                      </a:r>
                      <a:endParaRPr lang="ko-KR" altLang="en-US" sz="2000" dirty="0"/>
                    </a:p>
                  </a:txBody>
                  <a:tcPr anchor="ctr"/>
                </a:tc>
                <a:tc>
                  <a:txBody>
                    <a:bodyPr/>
                    <a:lstStyle/>
                    <a:p>
                      <a:pPr algn="ctr" latinLnBrk="1"/>
                      <a:r>
                        <a:rPr lang="en-US" altLang="ko-KR" sz="2000" dirty="0" err="1"/>
                        <a:t>lbfgs</a:t>
                      </a:r>
                      <a:endParaRPr lang="ko-KR" altLang="en-US" sz="2000" dirty="0"/>
                    </a:p>
                  </a:txBody>
                  <a:tcPr anchor="ctr"/>
                </a:tc>
                <a:tc>
                  <a:txBody>
                    <a:bodyPr/>
                    <a:lstStyle/>
                    <a:p>
                      <a:pPr algn="l" latinLnBrk="1"/>
                      <a:r>
                        <a:rPr lang="en-US" altLang="ko-KR" sz="2000" dirty="0"/>
                        <a:t>Algorithm to use in the optimization process.</a:t>
                      </a:r>
                      <a:endParaRPr lang="ko-KR" altLang="en-US" sz="2000" dirty="0"/>
                    </a:p>
                  </a:txBody>
                  <a:tcPr anchor="ctr"/>
                </a:tc>
                <a:extLst>
                  <a:ext uri="{0D108BD9-81ED-4DB2-BD59-A6C34878D82A}">
                    <a16:rowId xmlns:a16="http://schemas.microsoft.com/office/drawing/2014/main" val="3325038398"/>
                  </a:ext>
                </a:extLst>
              </a:tr>
              <a:tr h="605542">
                <a:tc rowSpan="4">
                  <a:txBody>
                    <a:bodyPr/>
                    <a:lstStyle/>
                    <a:p>
                      <a:pPr algn="ctr" latinLnBrk="1"/>
                      <a:r>
                        <a:rPr lang="en-US" altLang="ko-KR" sz="2000" b="1" dirty="0"/>
                        <a:t>Random</a:t>
                      </a:r>
                    </a:p>
                    <a:p>
                      <a:pPr algn="ctr" latinLnBrk="1"/>
                      <a:r>
                        <a:rPr lang="en-US" altLang="ko-KR" sz="2000" b="1" dirty="0"/>
                        <a:t>Forest</a:t>
                      </a:r>
                      <a:endParaRPr lang="ko-KR" altLang="en-US" sz="2000" b="1" dirty="0"/>
                    </a:p>
                  </a:txBody>
                  <a:tcPr anchor="ctr"/>
                </a:tc>
                <a:tc>
                  <a:txBody>
                    <a:bodyPr/>
                    <a:lstStyle/>
                    <a:p>
                      <a:pPr algn="ctr" latinLnBrk="1"/>
                      <a:r>
                        <a:rPr lang="en-US" altLang="ko-KR" sz="2000" dirty="0" err="1"/>
                        <a:t>n_estimators</a:t>
                      </a:r>
                      <a:endParaRPr lang="ko-KR" altLang="en-US" sz="2000" dirty="0"/>
                    </a:p>
                  </a:txBody>
                  <a:tcPr anchor="ctr"/>
                </a:tc>
                <a:tc>
                  <a:txBody>
                    <a:bodyPr/>
                    <a:lstStyle/>
                    <a:p>
                      <a:pPr algn="ctr" latinLnBrk="1"/>
                      <a:r>
                        <a:rPr lang="en-US" altLang="ko-KR" sz="2000" dirty="0"/>
                        <a:t>200</a:t>
                      </a:r>
                      <a:endParaRPr lang="ko-KR" altLang="en-US" sz="2000" dirty="0"/>
                    </a:p>
                  </a:txBody>
                  <a:tcPr anchor="ctr"/>
                </a:tc>
                <a:tc>
                  <a:txBody>
                    <a:bodyPr/>
                    <a:lstStyle/>
                    <a:p>
                      <a:pPr algn="l" latinLnBrk="1"/>
                      <a:r>
                        <a:rPr lang="en-US" altLang="ko-KR" sz="2000" dirty="0"/>
                        <a:t>Number of trees in the forest.</a:t>
                      </a:r>
                      <a:endParaRPr lang="ko-KR" altLang="en-US" sz="2000" dirty="0"/>
                    </a:p>
                  </a:txBody>
                  <a:tcPr anchor="ctr"/>
                </a:tc>
                <a:extLst>
                  <a:ext uri="{0D108BD9-81ED-4DB2-BD59-A6C34878D82A}">
                    <a16:rowId xmlns:a16="http://schemas.microsoft.com/office/drawing/2014/main" val="1241094485"/>
                  </a:ext>
                </a:extLst>
              </a:tr>
              <a:tr h="605542">
                <a:tc vMerge="1">
                  <a:txBody>
                    <a:bodyPr/>
                    <a:lstStyle/>
                    <a:p>
                      <a:pPr algn="ctr" latinLnBrk="1"/>
                      <a:endParaRPr lang="ko-KR" altLang="en-US" sz="2000" dirty="0"/>
                    </a:p>
                  </a:txBody>
                  <a:tcPr/>
                </a:tc>
                <a:tc>
                  <a:txBody>
                    <a:bodyPr/>
                    <a:lstStyle/>
                    <a:p>
                      <a:pPr algn="ctr" latinLnBrk="1"/>
                      <a:r>
                        <a:rPr lang="en-US" altLang="ko-KR" sz="2000" dirty="0" err="1"/>
                        <a:t>min_samples_split</a:t>
                      </a:r>
                      <a:endParaRPr lang="ko-KR" altLang="en-US" sz="2000" dirty="0"/>
                    </a:p>
                  </a:txBody>
                  <a:tcPr anchor="ctr"/>
                </a:tc>
                <a:tc>
                  <a:txBody>
                    <a:bodyPr/>
                    <a:lstStyle/>
                    <a:p>
                      <a:pPr algn="ctr" latinLnBrk="1"/>
                      <a:r>
                        <a:rPr lang="en-US" altLang="ko-KR" sz="2000" dirty="0"/>
                        <a:t>5</a:t>
                      </a:r>
                      <a:endParaRPr lang="ko-KR" altLang="en-US" sz="2000" dirty="0"/>
                    </a:p>
                  </a:txBody>
                  <a:tcPr anchor="ctr"/>
                </a:tc>
                <a:tc>
                  <a:txBody>
                    <a:bodyPr/>
                    <a:lstStyle/>
                    <a:p>
                      <a:pPr algn="l" latinLnBrk="1"/>
                      <a:r>
                        <a:rPr lang="en-US" altLang="ko-KR" sz="2000" dirty="0"/>
                        <a:t>Minimum number of samples required to split an internal node.</a:t>
                      </a:r>
                      <a:endParaRPr lang="ko-KR" altLang="en-US" sz="2000" dirty="0"/>
                    </a:p>
                  </a:txBody>
                  <a:tcPr anchor="ctr"/>
                </a:tc>
                <a:extLst>
                  <a:ext uri="{0D108BD9-81ED-4DB2-BD59-A6C34878D82A}">
                    <a16:rowId xmlns:a16="http://schemas.microsoft.com/office/drawing/2014/main" val="1599774705"/>
                  </a:ext>
                </a:extLst>
              </a:tr>
              <a:tr h="605542">
                <a:tc vMerge="1">
                  <a:txBody>
                    <a:bodyPr/>
                    <a:lstStyle/>
                    <a:p>
                      <a:pPr algn="ctr" latinLnBrk="1"/>
                      <a:endParaRPr lang="ko-KR" altLang="en-US" sz="2000" dirty="0"/>
                    </a:p>
                  </a:txBody>
                  <a:tcPr/>
                </a:tc>
                <a:tc>
                  <a:txBody>
                    <a:bodyPr/>
                    <a:lstStyle/>
                    <a:p>
                      <a:pPr algn="ctr" latinLnBrk="1"/>
                      <a:r>
                        <a:rPr lang="en-US" altLang="ko-KR" sz="2000" dirty="0" err="1"/>
                        <a:t>min_samples_leaf</a:t>
                      </a:r>
                      <a:endParaRPr lang="ko-KR" altLang="en-US" sz="2000" dirty="0"/>
                    </a:p>
                  </a:txBody>
                  <a:tcPr anchor="ctr"/>
                </a:tc>
                <a:tc>
                  <a:txBody>
                    <a:bodyPr/>
                    <a:lstStyle/>
                    <a:p>
                      <a:pPr algn="ctr" latinLnBrk="1"/>
                      <a:r>
                        <a:rPr lang="en-US" altLang="ko-KR" sz="2000" dirty="0"/>
                        <a:t>2</a:t>
                      </a:r>
                      <a:endParaRPr lang="ko-KR" altLang="en-US" sz="2000" dirty="0"/>
                    </a:p>
                  </a:txBody>
                  <a:tcPr anchor="ctr"/>
                </a:tc>
                <a:tc>
                  <a:txBody>
                    <a:bodyPr/>
                    <a:lstStyle/>
                    <a:p>
                      <a:pPr algn="l" latinLnBrk="1"/>
                      <a:r>
                        <a:rPr lang="en-US" altLang="ko-KR" sz="2000" dirty="0"/>
                        <a:t>Minimum number of samples required to be at a leaf node.</a:t>
                      </a:r>
                      <a:endParaRPr lang="ko-KR" altLang="en-US" sz="2000" dirty="0"/>
                    </a:p>
                  </a:txBody>
                  <a:tcPr anchor="ctr"/>
                </a:tc>
                <a:extLst>
                  <a:ext uri="{0D108BD9-81ED-4DB2-BD59-A6C34878D82A}">
                    <a16:rowId xmlns:a16="http://schemas.microsoft.com/office/drawing/2014/main" val="447313487"/>
                  </a:ext>
                </a:extLst>
              </a:tr>
              <a:tr h="605542">
                <a:tc vMerge="1">
                  <a:txBody>
                    <a:bodyPr/>
                    <a:lstStyle/>
                    <a:p>
                      <a:pPr algn="ctr" latinLnBrk="1"/>
                      <a:endParaRPr lang="ko-KR" altLang="en-US" sz="2000" dirty="0"/>
                    </a:p>
                  </a:txBody>
                  <a:tcPr/>
                </a:tc>
                <a:tc>
                  <a:txBody>
                    <a:bodyPr/>
                    <a:lstStyle/>
                    <a:p>
                      <a:pPr algn="ctr" latinLnBrk="1"/>
                      <a:r>
                        <a:rPr lang="en-US" altLang="ko-KR" sz="2000" dirty="0" err="1"/>
                        <a:t>max_depth</a:t>
                      </a:r>
                      <a:endParaRPr lang="ko-KR" altLang="en-US" sz="2000" dirty="0"/>
                    </a:p>
                  </a:txBody>
                  <a:tcPr anchor="ctr"/>
                </a:tc>
                <a:tc>
                  <a:txBody>
                    <a:bodyPr/>
                    <a:lstStyle/>
                    <a:p>
                      <a:pPr algn="ctr" latinLnBrk="1"/>
                      <a:r>
                        <a:rPr lang="en-US" altLang="ko-KR" sz="2000" dirty="0"/>
                        <a:t>None</a:t>
                      </a:r>
                      <a:endParaRPr lang="ko-KR" altLang="en-US" sz="2000" dirty="0"/>
                    </a:p>
                  </a:txBody>
                  <a:tcPr anchor="ctr"/>
                </a:tc>
                <a:tc>
                  <a:txBody>
                    <a:bodyPr/>
                    <a:lstStyle/>
                    <a:p>
                      <a:pPr algn="l" latinLnBrk="1"/>
                      <a:r>
                        <a:rPr lang="en-US" altLang="ko-KR" sz="2000" dirty="0"/>
                        <a:t>Maximum depth of the tree; None means nodes are expanded until all leaves are pure.</a:t>
                      </a:r>
                      <a:endParaRPr lang="ko-KR" altLang="en-US" sz="2000" dirty="0"/>
                    </a:p>
                  </a:txBody>
                  <a:tcPr anchor="ctr"/>
                </a:tc>
                <a:extLst>
                  <a:ext uri="{0D108BD9-81ED-4DB2-BD59-A6C34878D82A}">
                    <a16:rowId xmlns:a16="http://schemas.microsoft.com/office/drawing/2014/main" val="1366362022"/>
                  </a:ext>
                </a:extLst>
              </a:tr>
              <a:tr h="547356">
                <a:tc rowSpan="5">
                  <a:txBody>
                    <a:bodyPr/>
                    <a:lstStyle/>
                    <a:p>
                      <a:pPr algn="ctr" latinLnBrk="1"/>
                      <a:r>
                        <a:rPr lang="en-US" altLang="ko-KR" sz="2000" b="1" dirty="0" err="1"/>
                        <a:t>XGBoost</a:t>
                      </a:r>
                      <a:endParaRPr lang="ko-KR" altLang="en-US" sz="2000" b="1" dirty="0"/>
                    </a:p>
                  </a:txBody>
                  <a:tcPr anchor="ctr"/>
                </a:tc>
                <a:tc>
                  <a:txBody>
                    <a:bodyPr/>
                    <a:lstStyle/>
                    <a:p>
                      <a:pPr algn="ctr" latinLnBrk="1"/>
                      <a:r>
                        <a:rPr lang="en-US" altLang="ko-KR" sz="2000" dirty="0"/>
                        <a:t>subsample</a:t>
                      </a:r>
                      <a:endParaRPr lang="ko-KR" altLang="en-US" sz="2000" dirty="0"/>
                    </a:p>
                  </a:txBody>
                  <a:tcPr anchor="ctr"/>
                </a:tc>
                <a:tc>
                  <a:txBody>
                    <a:bodyPr/>
                    <a:lstStyle/>
                    <a:p>
                      <a:pPr algn="ctr" latinLnBrk="1"/>
                      <a:r>
                        <a:rPr lang="en-US" altLang="ko-KR" sz="2000" dirty="0"/>
                        <a:t>0.6</a:t>
                      </a:r>
                      <a:endParaRPr lang="ko-KR" altLang="en-US" sz="2000" dirty="0"/>
                    </a:p>
                  </a:txBody>
                  <a:tcPr anchor="ctr"/>
                </a:tc>
                <a:tc>
                  <a:txBody>
                    <a:bodyPr/>
                    <a:lstStyle/>
                    <a:p>
                      <a:pPr algn="l" latinLnBrk="1"/>
                      <a:r>
                        <a:rPr lang="en-US" altLang="ko-KR" sz="2000" dirty="0"/>
                        <a:t>Fraction of samples used for training each tree</a:t>
                      </a:r>
                      <a:endParaRPr lang="ko-KR" altLang="en-US" sz="2000" dirty="0"/>
                    </a:p>
                  </a:txBody>
                  <a:tcPr anchor="ctr"/>
                </a:tc>
                <a:extLst>
                  <a:ext uri="{0D108BD9-81ED-4DB2-BD59-A6C34878D82A}">
                    <a16:rowId xmlns:a16="http://schemas.microsoft.com/office/drawing/2014/main" val="3881611419"/>
                  </a:ext>
                </a:extLst>
              </a:tr>
              <a:tr h="547356">
                <a:tc vMerge="1">
                  <a:txBody>
                    <a:bodyPr/>
                    <a:lstStyle/>
                    <a:p>
                      <a:pPr algn="ctr" latinLnBrk="1"/>
                      <a:endParaRPr lang="ko-KR" altLang="en-US" sz="2000" dirty="0"/>
                    </a:p>
                  </a:txBody>
                  <a:tcPr/>
                </a:tc>
                <a:tc>
                  <a:txBody>
                    <a:bodyPr/>
                    <a:lstStyle/>
                    <a:p>
                      <a:pPr algn="ctr" latinLnBrk="1"/>
                      <a:r>
                        <a:rPr lang="en-US" altLang="ko-KR" sz="2000" dirty="0" err="1"/>
                        <a:t>n_estimators</a:t>
                      </a:r>
                      <a:endParaRPr lang="ko-KR" altLang="en-US" sz="2000" dirty="0"/>
                    </a:p>
                  </a:txBody>
                  <a:tcPr anchor="ctr"/>
                </a:tc>
                <a:tc>
                  <a:txBody>
                    <a:bodyPr/>
                    <a:lstStyle/>
                    <a:p>
                      <a:pPr algn="ctr" latinLnBrk="1"/>
                      <a:r>
                        <a:rPr lang="en-US" altLang="ko-KR" sz="2000" dirty="0"/>
                        <a:t>200</a:t>
                      </a:r>
                      <a:endParaRPr lang="ko-KR" altLang="en-US" sz="2000" dirty="0"/>
                    </a:p>
                  </a:txBody>
                  <a:tcPr anchor="ctr"/>
                </a:tc>
                <a:tc>
                  <a:txBody>
                    <a:bodyPr/>
                    <a:lstStyle/>
                    <a:p>
                      <a:pPr algn="l" latinLnBrk="1"/>
                      <a:r>
                        <a:rPr lang="en-US" altLang="ko-KR" sz="2000" dirty="0"/>
                        <a:t>Number of boosting rounds (trees).</a:t>
                      </a:r>
                      <a:endParaRPr lang="ko-KR" altLang="en-US" sz="2000" dirty="0"/>
                    </a:p>
                  </a:txBody>
                  <a:tcPr anchor="ctr"/>
                </a:tc>
                <a:extLst>
                  <a:ext uri="{0D108BD9-81ED-4DB2-BD59-A6C34878D82A}">
                    <a16:rowId xmlns:a16="http://schemas.microsoft.com/office/drawing/2014/main" val="3848127235"/>
                  </a:ext>
                </a:extLst>
              </a:tr>
              <a:tr h="547356">
                <a:tc vMerge="1">
                  <a:txBody>
                    <a:bodyPr/>
                    <a:lstStyle/>
                    <a:p>
                      <a:pPr algn="ctr" latinLnBrk="1"/>
                      <a:endParaRPr lang="ko-KR" altLang="en-US" sz="2000" dirty="0"/>
                    </a:p>
                  </a:txBody>
                  <a:tcPr/>
                </a:tc>
                <a:tc>
                  <a:txBody>
                    <a:bodyPr/>
                    <a:lstStyle/>
                    <a:p>
                      <a:pPr algn="ctr" latinLnBrk="1"/>
                      <a:r>
                        <a:rPr lang="en-US" altLang="ko-KR" sz="2000" dirty="0" err="1"/>
                        <a:t>max_depth</a:t>
                      </a:r>
                      <a:endParaRPr lang="ko-KR" altLang="en-US" sz="2000" dirty="0"/>
                    </a:p>
                  </a:txBody>
                  <a:tcPr anchor="ctr"/>
                </a:tc>
                <a:tc>
                  <a:txBody>
                    <a:bodyPr/>
                    <a:lstStyle/>
                    <a:p>
                      <a:pPr algn="ctr" latinLnBrk="1"/>
                      <a:r>
                        <a:rPr lang="en-US" altLang="ko-KR" sz="2000" dirty="0"/>
                        <a:t>10</a:t>
                      </a:r>
                      <a:endParaRPr lang="ko-KR" altLang="en-US" sz="2000" dirty="0"/>
                    </a:p>
                  </a:txBody>
                  <a:tcPr anchor="ctr"/>
                </a:tc>
                <a:tc>
                  <a:txBody>
                    <a:bodyPr/>
                    <a:lstStyle/>
                    <a:p>
                      <a:pPr algn="l" latinLnBrk="1"/>
                      <a:r>
                        <a:rPr lang="en-US" altLang="ko-KR" sz="2000" dirty="0"/>
                        <a:t>Maximum depth of a tree to control model complexity.</a:t>
                      </a:r>
                      <a:endParaRPr lang="ko-KR" altLang="en-US" sz="2000" dirty="0"/>
                    </a:p>
                  </a:txBody>
                  <a:tcPr anchor="ctr"/>
                </a:tc>
                <a:extLst>
                  <a:ext uri="{0D108BD9-81ED-4DB2-BD59-A6C34878D82A}">
                    <a16:rowId xmlns:a16="http://schemas.microsoft.com/office/drawing/2014/main" val="1829804395"/>
                  </a:ext>
                </a:extLst>
              </a:tr>
              <a:tr h="547356">
                <a:tc vMerge="1">
                  <a:txBody>
                    <a:bodyPr/>
                    <a:lstStyle/>
                    <a:p>
                      <a:pPr algn="ctr" latinLnBrk="1"/>
                      <a:endParaRPr lang="ko-KR" altLang="en-US" sz="2000" dirty="0"/>
                    </a:p>
                  </a:txBody>
                  <a:tcPr/>
                </a:tc>
                <a:tc>
                  <a:txBody>
                    <a:bodyPr/>
                    <a:lstStyle/>
                    <a:p>
                      <a:pPr algn="ctr" latinLnBrk="1"/>
                      <a:r>
                        <a:rPr lang="en-US" altLang="ko-KR" sz="2000" dirty="0" err="1"/>
                        <a:t>learning_rate</a:t>
                      </a:r>
                      <a:endParaRPr lang="ko-KR" altLang="en-US" sz="2000" dirty="0"/>
                    </a:p>
                  </a:txBody>
                  <a:tcPr anchor="ctr"/>
                </a:tc>
                <a:tc>
                  <a:txBody>
                    <a:bodyPr/>
                    <a:lstStyle/>
                    <a:p>
                      <a:pPr algn="ctr" latinLnBrk="1"/>
                      <a:r>
                        <a:rPr lang="en-US" altLang="ko-KR" sz="2000" dirty="0"/>
                        <a:t>0.01</a:t>
                      </a:r>
                      <a:endParaRPr lang="ko-KR" altLang="en-US" sz="2000" dirty="0"/>
                    </a:p>
                  </a:txBody>
                  <a:tcPr anchor="ctr"/>
                </a:tc>
                <a:tc>
                  <a:txBody>
                    <a:bodyPr/>
                    <a:lstStyle/>
                    <a:p>
                      <a:pPr algn="l" latinLnBrk="1"/>
                      <a:r>
                        <a:rPr lang="en-US" altLang="ko-KR" sz="2000" dirty="0"/>
                        <a:t>Step size shrinkage to prevent overfitting.</a:t>
                      </a:r>
                      <a:endParaRPr lang="ko-KR" altLang="en-US" sz="2000" dirty="0"/>
                    </a:p>
                  </a:txBody>
                  <a:tcPr anchor="ctr"/>
                </a:tc>
                <a:extLst>
                  <a:ext uri="{0D108BD9-81ED-4DB2-BD59-A6C34878D82A}">
                    <a16:rowId xmlns:a16="http://schemas.microsoft.com/office/drawing/2014/main" val="738574891"/>
                  </a:ext>
                </a:extLst>
              </a:tr>
              <a:tr h="547356">
                <a:tc vMerge="1">
                  <a:txBody>
                    <a:bodyPr/>
                    <a:lstStyle/>
                    <a:p>
                      <a:pPr algn="ctr" latinLnBrk="1"/>
                      <a:endParaRPr lang="ko-KR" altLang="en-US" sz="2000" dirty="0"/>
                    </a:p>
                  </a:txBody>
                  <a:tcPr/>
                </a:tc>
                <a:tc>
                  <a:txBody>
                    <a:bodyPr/>
                    <a:lstStyle/>
                    <a:p>
                      <a:pPr algn="ctr" latinLnBrk="1"/>
                      <a:r>
                        <a:rPr lang="en-US" altLang="ko-KR" sz="2000" dirty="0" err="1"/>
                        <a:t>colsample_bytree</a:t>
                      </a:r>
                      <a:endParaRPr lang="ko-KR" altLang="en-US" sz="2000" dirty="0"/>
                    </a:p>
                  </a:txBody>
                  <a:tcPr anchor="ctr"/>
                </a:tc>
                <a:tc>
                  <a:txBody>
                    <a:bodyPr/>
                    <a:lstStyle/>
                    <a:p>
                      <a:pPr algn="ctr" latinLnBrk="1"/>
                      <a:r>
                        <a:rPr lang="en-US" altLang="ko-KR" sz="2000" dirty="0"/>
                        <a:t>0.6</a:t>
                      </a:r>
                      <a:endParaRPr lang="ko-KR" altLang="en-US" sz="2000" dirty="0"/>
                    </a:p>
                  </a:txBody>
                  <a:tcPr anchor="ctr"/>
                </a:tc>
                <a:tc>
                  <a:txBody>
                    <a:bodyPr/>
                    <a:lstStyle/>
                    <a:p>
                      <a:pPr algn="l" latinLnBrk="1"/>
                      <a:r>
                        <a:rPr lang="en-US" altLang="ko-KR" sz="2000" dirty="0"/>
                        <a:t>Fraction of features to use for building each tree.</a:t>
                      </a:r>
                      <a:endParaRPr lang="ko-KR" altLang="en-US" sz="2000" dirty="0"/>
                    </a:p>
                  </a:txBody>
                  <a:tcPr anchor="ctr"/>
                </a:tc>
                <a:extLst>
                  <a:ext uri="{0D108BD9-81ED-4DB2-BD59-A6C34878D82A}">
                    <a16:rowId xmlns:a16="http://schemas.microsoft.com/office/drawing/2014/main" val="1015433850"/>
                  </a:ext>
                </a:extLst>
              </a:tr>
            </a:tbl>
          </a:graphicData>
        </a:graphic>
      </p:graphicFrame>
      <p:graphicFrame>
        <p:nvGraphicFramePr>
          <p:cNvPr id="51" name="표 50">
            <a:extLst>
              <a:ext uri="{FF2B5EF4-FFF2-40B4-BE49-F238E27FC236}">
                <a16:creationId xmlns:a16="http://schemas.microsoft.com/office/drawing/2014/main" id="{EEB654B3-B1FB-78B8-789B-1021A1AB0691}"/>
              </a:ext>
            </a:extLst>
          </p:cNvPr>
          <p:cNvGraphicFramePr>
            <a:graphicFrameLocks noGrp="1"/>
          </p:cNvGraphicFramePr>
          <p:nvPr>
            <p:extLst>
              <p:ext uri="{D42A27DB-BD31-4B8C-83A1-F6EECF244321}">
                <p14:modId xmlns:p14="http://schemas.microsoft.com/office/powerpoint/2010/main" val="644336908"/>
              </p:ext>
            </p:extLst>
          </p:nvPr>
        </p:nvGraphicFramePr>
        <p:xfrm>
          <a:off x="16387343" y="17403753"/>
          <a:ext cx="12178810" cy="3978770"/>
        </p:xfrm>
        <a:graphic>
          <a:graphicData uri="http://schemas.openxmlformats.org/drawingml/2006/table">
            <a:tbl>
              <a:tblPr firstRow="1" bandRow="1">
                <a:tableStyleId>{5C22544A-7EE6-4342-B048-85BDC9FD1C3A}</a:tableStyleId>
              </a:tblPr>
              <a:tblGrid>
                <a:gridCol w="2435762">
                  <a:extLst>
                    <a:ext uri="{9D8B030D-6E8A-4147-A177-3AD203B41FA5}">
                      <a16:colId xmlns:a16="http://schemas.microsoft.com/office/drawing/2014/main" val="2615557474"/>
                    </a:ext>
                  </a:extLst>
                </a:gridCol>
                <a:gridCol w="2435762">
                  <a:extLst>
                    <a:ext uri="{9D8B030D-6E8A-4147-A177-3AD203B41FA5}">
                      <a16:colId xmlns:a16="http://schemas.microsoft.com/office/drawing/2014/main" val="4081887229"/>
                    </a:ext>
                  </a:extLst>
                </a:gridCol>
                <a:gridCol w="2435762">
                  <a:extLst>
                    <a:ext uri="{9D8B030D-6E8A-4147-A177-3AD203B41FA5}">
                      <a16:colId xmlns:a16="http://schemas.microsoft.com/office/drawing/2014/main" val="2215383018"/>
                    </a:ext>
                  </a:extLst>
                </a:gridCol>
                <a:gridCol w="2435762">
                  <a:extLst>
                    <a:ext uri="{9D8B030D-6E8A-4147-A177-3AD203B41FA5}">
                      <a16:colId xmlns:a16="http://schemas.microsoft.com/office/drawing/2014/main" val="367095589"/>
                    </a:ext>
                  </a:extLst>
                </a:gridCol>
                <a:gridCol w="2435762">
                  <a:extLst>
                    <a:ext uri="{9D8B030D-6E8A-4147-A177-3AD203B41FA5}">
                      <a16:colId xmlns:a16="http://schemas.microsoft.com/office/drawing/2014/main" val="2832778606"/>
                    </a:ext>
                  </a:extLst>
                </a:gridCol>
              </a:tblGrid>
              <a:tr h="442522">
                <a:tc>
                  <a:txBody>
                    <a:bodyPr/>
                    <a:lstStyle/>
                    <a:p>
                      <a:pPr algn="ctr" latinLnBrk="1"/>
                      <a:r>
                        <a:rPr lang="en-US" altLang="ko-KR" sz="2000" dirty="0"/>
                        <a:t>Sentiment Indicators</a:t>
                      </a:r>
                      <a:endParaRPr lang="ko-KR" altLang="en-US" sz="2000" dirty="0"/>
                    </a:p>
                  </a:txBody>
                  <a:tcPr>
                    <a:solidFill>
                      <a:srgbClr val="C74927"/>
                    </a:solidFill>
                  </a:tcPr>
                </a:tc>
                <a:tc>
                  <a:txBody>
                    <a:bodyPr/>
                    <a:lstStyle/>
                    <a:p>
                      <a:pPr algn="ctr" latinLnBrk="1"/>
                      <a:r>
                        <a:rPr lang="en-US" altLang="ko-KR" sz="2000" dirty="0"/>
                        <a:t>Metric</a:t>
                      </a:r>
                      <a:endParaRPr lang="ko-KR" altLang="en-US" sz="2000" dirty="0"/>
                    </a:p>
                  </a:txBody>
                  <a:tcPr>
                    <a:solidFill>
                      <a:srgbClr val="C74927"/>
                    </a:solidFill>
                  </a:tcPr>
                </a:tc>
                <a:tc>
                  <a:txBody>
                    <a:bodyPr/>
                    <a:lstStyle/>
                    <a:p>
                      <a:pPr algn="ctr" latinLnBrk="1"/>
                      <a:r>
                        <a:rPr lang="en-US" altLang="ko-KR" sz="2000" dirty="0" err="1"/>
                        <a:t>Logistc</a:t>
                      </a:r>
                      <a:r>
                        <a:rPr lang="en-US" altLang="ko-KR" sz="2000" dirty="0"/>
                        <a:t> Regression</a:t>
                      </a:r>
                      <a:endParaRPr lang="ko-KR" altLang="en-US" sz="2000" dirty="0"/>
                    </a:p>
                  </a:txBody>
                  <a:tcPr>
                    <a:solidFill>
                      <a:srgbClr val="C74927"/>
                    </a:solidFill>
                  </a:tcPr>
                </a:tc>
                <a:tc>
                  <a:txBody>
                    <a:bodyPr/>
                    <a:lstStyle/>
                    <a:p>
                      <a:pPr algn="ctr" latinLnBrk="1"/>
                      <a:r>
                        <a:rPr lang="en-US" altLang="ko-KR" sz="2000" dirty="0"/>
                        <a:t>Random Forest</a:t>
                      </a:r>
                      <a:endParaRPr lang="ko-KR" altLang="en-US" sz="2000" dirty="0"/>
                    </a:p>
                  </a:txBody>
                  <a:tcPr>
                    <a:solidFill>
                      <a:srgbClr val="C74927"/>
                    </a:solidFill>
                  </a:tcPr>
                </a:tc>
                <a:tc>
                  <a:txBody>
                    <a:bodyPr/>
                    <a:lstStyle/>
                    <a:p>
                      <a:pPr algn="ctr" latinLnBrk="1"/>
                      <a:r>
                        <a:rPr lang="en-US" altLang="ko-KR" sz="2000" dirty="0" err="1"/>
                        <a:t>XGBoost</a:t>
                      </a:r>
                      <a:endParaRPr lang="ko-KR" altLang="en-US" sz="2000" dirty="0"/>
                    </a:p>
                  </a:txBody>
                  <a:tcPr>
                    <a:solidFill>
                      <a:srgbClr val="C74927"/>
                    </a:solidFill>
                  </a:tcPr>
                </a:tc>
                <a:extLst>
                  <a:ext uri="{0D108BD9-81ED-4DB2-BD59-A6C34878D82A}">
                    <a16:rowId xmlns:a16="http://schemas.microsoft.com/office/drawing/2014/main" val="3678971297"/>
                  </a:ext>
                </a:extLst>
              </a:tr>
              <a:tr h="884062">
                <a:tc rowSpan="2">
                  <a:txBody>
                    <a:bodyPr/>
                    <a:lstStyle/>
                    <a:p>
                      <a:pPr algn="ctr" latinLnBrk="1"/>
                      <a:r>
                        <a:rPr lang="en-US" altLang="ko-KR" sz="2000" b="1" dirty="0"/>
                        <a:t>With</a:t>
                      </a:r>
                      <a:endParaRPr lang="ko-KR" altLang="en-US" sz="2000" b="1" dirty="0"/>
                    </a:p>
                  </a:txBody>
                  <a:tcPr anchor="ctr"/>
                </a:tc>
                <a:tc>
                  <a:txBody>
                    <a:bodyPr/>
                    <a:lstStyle/>
                    <a:p>
                      <a:pPr algn="ctr" latinLnBrk="1"/>
                      <a:r>
                        <a:rPr lang="en-US" altLang="ko-KR" sz="2000" dirty="0"/>
                        <a:t>Accuracy</a:t>
                      </a:r>
                      <a:endParaRPr lang="ko-KR" altLang="en-US" sz="2000" dirty="0"/>
                    </a:p>
                  </a:txBody>
                  <a:tcPr anchor="ctr"/>
                </a:tc>
                <a:tc>
                  <a:txBody>
                    <a:bodyPr/>
                    <a:lstStyle/>
                    <a:p>
                      <a:pPr algn="ctr" latinLnBrk="1"/>
                      <a:r>
                        <a:rPr lang="en-US" altLang="ko-KR" sz="2000" dirty="0"/>
                        <a:t>0.87</a:t>
                      </a:r>
                      <a:endParaRPr lang="ko-KR" altLang="en-US" sz="2000" dirty="0"/>
                    </a:p>
                  </a:txBody>
                  <a:tcPr anchor="ctr"/>
                </a:tc>
                <a:tc>
                  <a:txBody>
                    <a:bodyPr/>
                    <a:lstStyle/>
                    <a:p>
                      <a:pPr algn="ctr" latinLnBrk="1"/>
                      <a:r>
                        <a:rPr lang="en-US" altLang="ko-KR" sz="2000" dirty="0"/>
                        <a:t>0.70</a:t>
                      </a:r>
                      <a:endParaRPr lang="ko-KR" altLang="en-US" sz="2000" dirty="0"/>
                    </a:p>
                  </a:txBody>
                  <a:tcPr anchor="ctr"/>
                </a:tc>
                <a:tc>
                  <a:txBody>
                    <a:bodyPr/>
                    <a:lstStyle/>
                    <a:p>
                      <a:pPr algn="ctr" latinLnBrk="1"/>
                      <a:r>
                        <a:rPr lang="en-US" altLang="ko-KR" sz="2000" dirty="0"/>
                        <a:t>0.74</a:t>
                      </a:r>
                      <a:endParaRPr lang="ko-KR" altLang="en-US" sz="2000" dirty="0"/>
                    </a:p>
                  </a:txBody>
                  <a:tcPr anchor="ctr"/>
                </a:tc>
                <a:extLst>
                  <a:ext uri="{0D108BD9-81ED-4DB2-BD59-A6C34878D82A}">
                    <a16:rowId xmlns:a16="http://schemas.microsoft.com/office/drawing/2014/main" val="465139232"/>
                  </a:ext>
                </a:extLst>
              </a:tr>
              <a:tr h="884062">
                <a:tc vMerge="1">
                  <a:txBody>
                    <a:bodyPr/>
                    <a:lstStyle/>
                    <a:p>
                      <a:pPr latinLnBrk="1"/>
                      <a:endParaRPr lang="ko-KR" altLang="en-US" sz="2000" dirty="0"/>
                    </a:p>
                  </a:txBody>
                  <a:tcPr/>
                </a:tc>
                <a:tc>
                  <a:txBody>
                    <a:bodyPr/>
                    <a:lstStyle/>
                    <a:p>
                      <a:pPr algn="ctr" latinLnBrk="1"/>
                      <a:r>
                        <a:rPr lang="en-US" altLang="ko-KR" sz="2000" dirty="0"/>
                        <a:t>Weighted Average</a:t>
                      </a:r>
                      <a:endParaRPr lang="ko-KR" altLang="en-US" sz="2000" dirty="0"/>
                    </a:p>
                  </a:txBody>
                  <a:tcPr anchor="ctr"/>
                </a:tc>
                <a:tc>
                  <a:txBody>
                    <a:bodyPr/>
                    <a:lstStyle/>
                    <a:p>
                      <a:pPr algn="ctr" latinLnBrk="1"/>
                      <a:r>
                        <a:rPr lang="en-US" altLang="ko-KR" sz="2000" dirty="0"/>
                        <a:t>0.87</a:t>
                      </a:r>
                      <a:endParaRPr lang="ko-KR" altLang="en-US" sz="2000" dirty="0"/>
                    </a:p>
                  </a:txBody>
                  <a:tcPr anchor="ctr"/>
                </a:tc>
                <a:tc>
                  <a:txBody>
                    <a:bodyPr/>
                    <a:lstStyle/>
                    <a:p>
                      <a:pPr algn="ctr" latinLnBrk="1"/>
                      <a:r>
                        <a:rPr lang="en-US" altLang="ko-KR" sz="2000" dirty="0"/>
                        <a:t>0.67</a:t>
                      </a:r>
                      <a:endParaRPr lang="ko-KR" altLang="en-US" sz="2000" dirty="0"/>
                    </a:p>
                  </a:txBody>
                  <a:tcPr anchor="ctr"/>
                </a:tc>
                <a:tc>
                  <a:txBody>
                    <a:bodyPr/>
                    <a:lstStyle/>
                    <a:p>
                      <a:pPr algn="ctr" latinLnBrk="1"/>
                      <a:r>
                        <a:rPr lang="en-US" altLang="ko-KR" sz="2000" dirty="0"/>
                        <a:t>0.70</a:t>
                      </a:r>
                      <a:endParaRPr lang="ko-KR" altLang="en-US" sz="2000" dirty="0"/>
                    </a:p>
                  </a:txBody>
                  <a:tcPr anchor="ctr"/>
                </a:tc>
                <a:extLst>
                  <a:ext uri="{0D108BD9-81ED-4DB2-BD59-A6C34878D82A}">
                    <a16:rowId xmlns:a16="http://schemas.microsoft.com/office/drawing/2014/main" val="1640518051"/>
                  </a:ext>
                </a:extLst>
              </a:tr>
              <a:tr h="884062">
                <a:tc rowSpan="2">
                  <a:txBody>
                    <a:bodyPr/>
                    <a:lstStyle/>
                    <a:p>
                      <a:pPr algn="ctr" latinLnBrk="1"/>
                      <a:r>
                        <a:rPr lang="en-US" altLang="ko-KR" sz="2000" b="1" dirty="0"/>
                        <a:t>Without</a:t>
                      </a:r>
                      <a:endParaRPr lang="ko-KR" altLang="en-US" sz="2000" b="1" dirty="0"/>
                    </a:p>
                  </a:txBody>
                  <a:tcPr anchor="ctr"/>
                </a:tc>
                <a:tc>
                  <a:txBody>
                    <a:bodyPr/>
                    <a:lstStyle/>
                    <a:p>
                      <a:pPr marL="0" marR="0" lvl="0" indent="0" algn="ctr" defTabSz="3976889" rtl="0" eaLnBrk="1" fontAlgn="auto" latinLnBrk="1" hangingPunct="1">
                        <a:lnSpc>
                          <a:spcPct val="100000"/>
                        </a:lnSpc>
                        <a:spcBef>
                          <a:spcPts val="0"/>
                        </a:spcBef>
                        <a:spcAft>
                          <a:spcPts val="0"/>
                        </a:spcAft>
                        <a:buClrTx/>
                        <a:buSzTx/>
                        <a:buFontTx/>
                        <a:buNone/>
                        <a:tabLst/>
                        <a:defRPr/>
                      </a:pPr>
                      <a:r>
                        <a:rPr lang="en-US" altLang="ko-KR" sz="2000" dirty="0"/>
                        <a:t>Accuracy</a:t>
                      </a:r>
                      <a:endParaRPr lang="ko-KR" altLang="en-US" sz="2000" dirty="0"/>
                    </a:p>
                  </a:txBody>
                  <a:tcPr anchor="ctr"/>
                </a:tc>
                <a:tc>
                  <a:txBody>
                    <a:bodyPr/>
                    <a:lstStyle/>
                    <a:p>
                      <a:pPr algn="ctr" latinLnBrk="1"/>
                      <a:r>
                        <a:rPr lang="en-US" altLang="ko-KR" sz="2000" dirty="0"/>
                        <a:t>0.82</a:t>
                      </a:r>
                      <a:endParaRPr lang="ko-KR" altLang="en-US" sz="2000" dirty="0"/>
                    </a:p>
                  </a:txBody>
                  <a:tcPr anchor="ctr"/>
                </a:tc>
                <a:tc>
                  <a:txBody>
                    <a:bodyPr/>
                    <a:lstStyle/>
                    <a:p>
                      <a:pPr algn="ctr" latinLnBrk="1"/>
                      <a:r>
                        <a:rPr lang="en-US" altLang="ko-KR" sz="2000" dirty="0"/>
                        <a:t>0.72</a:t>
                      </a:r>
                      <a:endParaRPr lang="ko-KR" altLang="en-US" sz="2000" dirty="0"/>
                    </a:p>
                  </a:txBody>
                  <a:tcPr anchor="ctr"/>
                </a:tc>
                <a:tc>
                  <a:txBody>
                    <a:bodyPr/>
                    <a:lstStyle/>
                    <a:p>
                      <a:pPr algn="ctr" latinLnBrk="1"/>
                      <a:r>
                        <a:rPr lang="en-US" altLang="ko-KR" sz="2000" dirty="0"/>
                        <a:t>0.72</a:t>
                      </a:r>
                      <a:endParaRPr lang="ko-KR" altLang="en-US" sz="2000" dirty="0"/>
                    </a:p>
                  </a:txBody>
                  <a:tcPr anchor="ctr"/>
                </a:tc>
                <a:extLst>
                  <a:ext uri="{0D108BD9-81ED-4DB2-BD59-A6C34878D82A}">
                    <a16:rowId xmlns:a16="http://schemas.microsoft.com/office/drawing/2014/main" val="4189147750"/>
                  </a:ext>
                </a:extLst>
              </a:tr>
              <a:tr h="884062">
                <a:tc vMerge="1">
                  <a:txBody>
                    <a:bodyPr/>
                    <a:lstStyle/>
                    <a:p>
                      <a:pPr latinLnBrk="1"/>
                      <a:endParaRPr lang="ko-KR" altLang="en-US" sz="2000" dirty="0"/>
                    </a:p>
                  </a:txBody>
                  <a:tcPr/>
                </a:tc>
                <a:tc>
                  <a:txBody>
                    <a:bodyPr/>
                    <a:lstStyle/>
                    <a:p>
                      <a:pPr algn="ctr" latinLnBrk="1"/>
                      <a:r>
                        <a:rPr lang="en-US" altLang="ko-KR" sz="2000" dirty="0"/>
                        <a:t>Weighted Average</a:t>
                      </a:r>
                      <a:endParaRPr lang="ko-KR" altLang="en-US" sz="2000" dirty="0"/>
                    </a:p>
                  </a:txBody>
                  <a:tcPr anchor="ctr"/>
                </a:tc>
                <a:tc>
                  <a:txBody>
                    <a:bodyPr/>
                    <a:lstStyle/>
                    <a:p>
                      <a:pPr algn="ctr" latinLnBrk="1"/>
                      <a:r>
                        <a:rPr lang="en-US" altLang="ko-KR" sz="2000" dirty="0"/>
                        <a:t>0.82</a:t>
                      </a:r>
                      <a:endParaRPr lang="ko-KR" altLang="en-US" sz="2000" dirty="0"/>
                    </a:p>
                  </a:txBody>
                  <a:tcPr anchor="ctr"/>
                </a:tc>
                <a:tc>
                  <a:txBody>
                    <a:bodyPr/>
                    <a:lstStyle/>
                    <a:p>
                      <a:pPr algn="ctr" latinLnBrk="1"/>
                      <a:r>
                        <a:rPr lang="en-US" altLang="ko-KR" sz="2000" dirty="0"/>
                        <a:t>0.69</a:t>
                      </a:r>
                      <a:endParaRPr lang="ko-KR" altLang="en-US" sz="2000" dirty="0"/>
                    </a:p>
                  </a:txBody>
                  <a:tcPr anchor="ctr"/>
                </a:tc>
                <a:tc>
                  <a:txBody>
                    <a:bodyPr/>
                    <a:lstStyle/>
                    <a:p>
                      <a:pPr algn="ctr" latinLnBrk="1"/>
                      <a:r>
                        <a:rPr lang="en-US" altLang="ko-KR" sz="2000" dirty="0"/>
                        <a:t>0.69</a:t>
                      </a:r>
                      <a:endParaRPr lang="ko-KR" altLang="en-US" sz="2000" dirty="0"/>
                    </a:p>
                  </a:txBody>
                  <a:tcPr anchor="ctr"/>
                </a:tc>
                <a:extLst>
                  <a:ext uri="{0D108BD9-81ED-4DB2-BD59-A6C34878D82A}">
                    <a16:rowId xmlns:a16="http://schemas.microsoft.com/office/drawing/2014/main" val="1768808134"/>
                  </a:ext>
                </a:extLst>
              </a:tr>
            </a:tbl>
          </a:graphicData>
        </a:graphic>
      </p:graphicFrame>
      <p:sp>
        <p:nvSpPr>
          <p:cNvPr id="52" name="직사각형 51">
            <a:extLst>
              <a:ext uri="{FF2B5EF4-FFF2-40B4-BE49-F238E27FC236}">
                <a16:creationId xmlns:a16="http://schemas.microsoft.com/office/drawing/2014/main" id="{D262007E-D6BC-02A2-A01B-E04E6CCF7C0E}"/>
              </a:ext>
            </a:extLst>
          </p:cNvPr>
          <p:cNvSpPr/>
          <p:nvPr/>
        </p:nvSpPr>
        <p:spPr>
          <a:xfrm>
            <a:off x="521973" y="38818954"/>
            <a:ext cx="1025495" cy="36725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4" name="그림 53" descr="엠블럼, 상징, 로고, 문장이(가) 표시된 사진&#10;&#10;자동 생성된 설명">
            <a:extLst>
              <a:ext uri="{FF2B5EF4-FFF2-40B4-BE49-F238E27FC236}">
                <a16:creationId xmlns:a16="http://schemas.microsoft.com/office/drawing/2014/main" id="{865F2007-7B7D-87BF-609D-FDC013764DC0}"/>
              </a:ext>
            </a:extLst>
          </p:cNvPr>
          <p:cNvPicPr>
            <a:picLocks noChangeAspect="1"/>
          </p:cNvPicPr>
          <p:nvPr/>
        </p:nvPicPr>
        <p:blipFill>
          <a:blip r:embed="rId8" cstate="print">
            <a:extLst>
              <a:ext uri="{28A0092B-C50C-407E-A947-70E740481C1C}">
                <a14:useLocalDpi xmlns:a14="http://schemas.microsoft.com/office/drawing/2010/main" val="0"/>
              </a:ext>
            </a:extLst>
          </a:blip>
          <a:srcRect l="32378" t="29195" r="28791" b="26699"/>
          <a:stretch/>
        </p:blipFill>
        <p:spPr>
          <a:xfrm>
            <a:off x="554497" y="630219"/>
            <a:ext cx="4501877" cy="3615029"/>
          </a:xfrm>
          <a:prstGeom prst="rect">
            <a:avLst/>
          </a:prstGeom>
        </p:spPr>
      </p:pic>
    </p:spTree>
    <p:extLst>
      <p:ext uri="{BB962C8B-B14F-4D97-AF65-F5344CB8AC3E}">
        <p14:creationId xmlns:p14="http://schemas.microsoft.com/office/powerpoint/2010/main" val="3685586450"/>
      </p:ext>
    </p:extLst>
  </p:cSld>
  <p:clrMapOvr>
    <a:masterClrMapping/>
  </p:clrMapOvr>
</p:sld>
</file>

<file path=ppt/theme/theme1.xml><?xml version="1.0" encoding="utf-8"?>
<a:theme xmlns:a="http://schemas.openxmlformats.org/drawingml/2006/main" name="100CMx140CM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6128</TotalTime>
  <Words>1240</Words>
  <Application>Microsoft Office PowerPoint</Application>
  <PresentationFormat>사용자 지정</PresentationFormat>
  <Paragraphs>124</Paragraphs>
  <Slides>1</Slides>
  <Notes>0</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1</vt:i4>
      </vt:variant>
    </vt:vector>
  </HeadingPairs>
  <TitlesOfParts>
    <vt:vector size="9" baseType="lpstr">
      <vt:lpstr>Arial</vt:lpstr>
      <vt:lpstr>Arial Black</vt:lpstr>
      <vt:lpstr>Calibri</vt:lpstr>
      <vt:lpstr>Cambria Math</vt:lpstr>
      <vt:lpstr>Times New Roman</vt:lpstr>
      <vt:lpstr>Trebuchet MS</vt:lpstr>
      <vt:lpstr>100CMx140CM template</vt:lpstr>
      <vt:lpstr>Without guides</vt:lpstr>
      <vt:lpstr>PowerPoint 프레젠테이션</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PowerPoint Presentation</dc:title>
  <dc:subject>Research poster presentation template</dc:subject>
  <dc:creator>PosterPresentations.com</dc:creator>
  <cp:keywords>A0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안태건</cp:lastModifiedBy>
  <cp:revision>48</cp:revision>
  <dcterms:created xsi:type="dcterms:W3CDTF">2012-02-10T00:21:22Z</dcterms:created>
  <dcterms:modified xsi:type="dcterms:W3CDTF">2024-11-24T02:50:07Z</dcterms:modified>
  <cp:category>Research poster templates</cp:category>
</cp:coreProperties>
</file>