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/>
        </p:nvSpPr>
        <p:spPr>
          <a:xfrm>
            <a:off y="1738225" x="1443175"/>
            <a:ext cy="537025" cx="939775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-GB"/>
              <a:t>Users</a:t>
            </a:r>
          </a:p>
        </p:txBody>
      </p:sp>
      <p:sp>
        <p:nvSpPr>
          <p:cNvPr id="24" name="Shape 24"/>
          <p:cNvSpPr/>
          <p:nvPr/>
        </p:nvSpPr>
        <p:spPr>
          <a:xfrm>
            <a:off y="1738225" x="7811725"/>
            <a:ext cy="537025" cx="110895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-GB"/>
              <a:t>categories</a:t>
            </a:r>
          </a:p>
        </p:txBody>
      </p:sp>
      <p:sp>
        <p:nvSpPr>
          <p:cNvPr id="25" name="Shape 25"/>
          <p:cNvSpPr/>
          <p:nvPr/>
        </p:nvSpPr>
        <p:spPr>
          <a:xfrm>
            <a:off y="1738225" x="4525300"/>
            <a:ext cy="537025" cx="939775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-GB"/>
              <a:t>products</a:t>
            </a:r>
          </a:p>
        </p:txBody>
      </p:sp>
      <p:sp>
        <p:nvSpPr>
          <p:cNvPr id="26" name="Shape 26"/>
          <p:cNvSpPr/>
          <p:nvPr/>
        </p:nvSpPr>
        <p:spPr>
          <a:xfrm>
            <a:off y="1738225" x="5797950"/>
            <a:ext cy="537025" cx="1613075"/>
          </a:xfrm>
          <a:prstGeom prst="flowChartDecision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-GB"/>
              <a:t>classify</a:t>
            </a:r>
          </a:p>
        </p:txBody>
      </p:sp>
      <p:cxnSp>
        <p:nvCxnSpPr>
          <p:cNvPr id="27" name="Shape 27"/>
          <p:cNvCxnSpPr>
            <a:stCxn id="25" idx="3"/>
            <a:endCxn id="26" idx="1"/>
          </p:cNvCxnSpPr>
          <p:nvPr/>
        </p:nvCxnSpPr>
        <p:spPr>
          <a:xfrm>
            <a:off y="2006737" x="5465075"/>
            <a:ext cy="0" cx="3328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8" name="Shape 28"/>
          <p:cNvCxnSpPr>
            <a:stCxn id="26" idx="3"/>
            <a:endCxn id="24" idx="1"/>
          </p:cNvCxnSpPr>
          <p:nvPr/>
        </p:nvCxnSpPr>
        <p:spPr>
          <a:xfrm>
            <a:off y="2006737" x="7411025"/>
            <a:ext cy="0" cx="40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9" name="Shape 29"/>
          <p:cNvSpPr/>
          <p:nvPr/>
        </p:nvSpPr>
        <p:spPr>
          <a:xfrm>
            <a:off y="3314875" x="1695075"/>
            <a:ext cy="704699" cx="1037699"/>
          </a:xfrm>
          <a:prstGeom prst="flowChartConnector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-GB"/>
              <a:t>credit card</a:t>
            </a:r>
          </a:p>
        </p:txBody>
      </p:sp>
      <p:sp>
        <p:nvSpPr>
          <p:cNvPr id="30" name="Shape 30"/>
          <p:cNvSpPr/>
          <p:nvPr/>
        </p:nvSpPr>
        <p:spPr>
          <a:xfrm>
            <a:off y="885350" x="383775"/>
            <a:ext cy="537000" cx="885300"/>
          </a:xfrm>
          <a:prstGeom prst="flowChartConnector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-GB"/>
              <a:t>state</a:t>
            </a:r>
          </a:p>
        </p:txBody>
      </p:sp>
      <p:sp>
        <p:nvSpPr>
          <p:cNvPr id="31" name="Shape 31"/>
          <p:cNvSpPr/>
          <p:nvPr/>
        </p:nvSpPr>
        <p:spPr>
          <a:xfrm>
            <a:off y="1785937" x="461475"/>
            <a:ext cy="441600" cx="729900"/>
          </a:xfrm>
          <a:prstGeom prst="flowChartConnector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-GB"/>
              <a:t>age</a:t>
            </a:r>
          </a:p>
        </p:txBody>
      </p:sp>
      <p:sp>
        <p:nvSpPr>
          <p:cNvPr id="32" name="Shape 32"/>
          <p:cNvSpPr/>
          <p:nvPr/>
        </p:nvSpPr>
        <p:spPr>
          <a:xfrm>
            <a:off y="801500" x="1394212"/>
            <a:ext cy="704699" cx="1037699"/>
          </a:xfrm>
          <a:prstGeom prst="flowChartConnector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-GB"/>
              <a:t>type</a:t>
            </a:r>
          </a:p>
        </p:txBody>
      </p:sp>
      <p:sp>
        <p:nvSpPr>
          <p:cNvPr id="33" name="Shape 33"/>
          <p:cNvSpPr/>
          <p:nvPr/>
        </p:nvSpPr>
        <p:spPr>
          <a:xfrm>
            <a:off y="2507275" x="550850"/>
            <a:ext cy="704699" cx="1421099"/>
          </a:xfrm>
          <a:prstGeom prst="flowChartConnector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u="sng" lang="en-GB"/>
              <a:t>username</a:t>
            </a:r>
          </a:p>
        </p:txBody>
      </p:sp>
      <p:cxnSp>
        <p:nvCxnSpPr>
          <p:cNvPr id="34" name="Shape 34"/>
          <p:cNvCxnSpPr>
            <a:endCxn id="30" idx="5"/>
          </p:cNvCxnSpPr>
          <p:nvPr/>
        </p:nvCxnSpPr>
        <p:spPr>
          <a:xfrm rot="10800000">
            <a:off y="1343708" x="1139425"/>
            <a:ext cy="402899" cx="303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5" name="Shape 35"/>
          <p:cNvCxnSpPr/>
          <p:nvPr/>
        </p:nvCxnSpPr>
        <p:spPr>
          <a:xfrm rot="10800000" flipH="1">
            <a:off y="1410924" x="1745250"/>
            <a:ext cy="335700" cx="16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6" name="Shape 36"/>
          <p:cNvCxnSpPr>
            <a:stCxn id="23" idx="1"/>
            <a:endCxn id="31" idx="6"/>
          </p:cNvCxnSpPr>
          <p:nvPr/>
        </p:nvCxnSpPr>
        <p:spPr>
          <a:xfrm flipH="1">
            <a:off y="2006737" x="1191375"/>
            <a:ext cy="0" cx="251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7" name="Shape 37"/>
          <p:cNvCxnSpPr>
            <a:stCxn id="23" idx="2"/>
            <a:endCxn id="33" idx="7"/>
          </p:cNvCxnSpPr>
          <p:nvPr/>
        </p:nvCxnSpPr>
        <p:spPr>
          <a:xfrm flipH="1">
            <a:off y="2275250" x="1763834"/>
            <a:ext cy="335225" cx="14922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8" name="Shape 38"/>
          <p:cNvSpPr/>
          <p:nvPr/>
        </p:nvSpPr>
        <p:spPr>
          <a:xfrm>
            <a:off y="1654400" x="2794800"/>
            <a:ext cy="704699" cx="1164900"/>
          </a:xfrm>
          <a:prstGeom prst="flowChartConnector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-GB"/>
              <a:t>quantity</a:t>
            </a:r>
          </a:p>
        </p:txBody>
      </p:sp>
      <p:sp>
        <p:nvSpPr>
          <p:cNvPr id="39" name="Shape 39"/>
          <p:cNvSpPr/>
          <p:nvPr/>
        </p:nvSpPr>
        <p:spPr>
          <a:xfrm>
            <a:off y="3206500" x="4143550"/>
            <a:ext cy="704699" cx="1037699"/>
          </a:xfrm>
          <a:prstGeom prst="flowChartConnector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-GB"/>
              <a:t>price</a:t>
            </a:r>
          </a:p>
        </p:txBody>
      </p:sp>
      <p:sp>
        <p:nvSpPr>
          <p:cNvPr id="40" name="Shape 40"/>
          <p:cNvSpPr/>
          <p:nvPr/>
        </p:nvSpPr>
        <p:spPr>
          <a:xfrm>
            <a:off y="809150" x="4192450"/>
            <a:ext cy="583199" cx="939900"/>
          </a:xfrm>
          <a:prstGeom prst="flowChartConnector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-GB"/>
              <a:t>price</a:t>
            </a:r>
          </a:p>
        </p:txBody>
      </p:sp>
      <p:sp>
        <p:nvSpPr>
          <p:cNvPr id="41" name="Shape 41"/>
          <p:cNvSpPr/>
          <p:nvPr/>
        </p:nvSpPr>
        <p:spPr>
          <a:xfrm>
            <a:off y="855350" x="5347225"/>
            <a:ext cy="537000" cx="729900"/>
          </a:xfrm>
          <a:prstGeom prst="flowChartConnector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u="sng" lang="en-GB"/>
              <a:t>sku</a:t>
            </a:r>
          </a:p>
        </p:txBody>
      </p:sp>
      <p:sp>
        <p:nvSpPr>
          <p:cNvPr id="42" name="Shape 42"/>
          <p:cNvSpPr/>
          <p:nvPr/>
        </p:nvSpPr>
        <p:spPr>
          <a:xfrm>
            <a:off y="2621125" x="4447025"/>
            <a:ext cy="476999" cx="987300"/>
          </a:xfrm>
          <a:prstGeom prst="flowChartConnector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-GB"/>
              <a:t>name</a:t>
            </a:r>
          </a:p>
        </p:txBody>
      </p:sp>
      <p:cxnSp>
        <p:nvCxnSpPr>
          <p:cNvPr id="43" name="Shape 43"/>
          <p:cNvCxnSpPr>
            <a:endCxn id="40" idx="4"/>
          </p:cNvCxnSpPr>
          <p:nvPr/>
        </p:nvCxnSpPr>
        <p:spPr>
          <a:xfrm rot="10800000">
            <a:off y="1392349" x="4662400"/>
            <a:ext cy="362699" cx="86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4" name="Shape 44"/>
          <p:cNvCxnSpPr>
            <a:stCxn id="41" idx="3"/>
          </p:cNvCxnSpPr>
          <p:nvPr/>
        </p:nvCxnSpPr>
        <p:spPr>
          <a:xfrm flipH="1">
            <a:off y="1313708" x="5311316"/>
            <a:ext cy="432899" cx="142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5" name="Shape 45"/>
          <p:cNvCxnSpPr>
            <a:stCxn id="25" idx="2"/>
            <a:endCxn id="42" idx="0"/>
          </p:cNvCxnSpPr>
          <p:nvPr/>
        </p:nvCxnSpPr>
        <p:spPr>
          <a:xfrm flipH="1">
            <a:off y="2275250" x="4940675"/>
            <a:ext cy="345875" cx="5451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46" name="Shape 46"/>
          <p:cNvSpPr/>
          <p:nvPr/>
        </p:nvSpPr>
        <p:spPr>
          <a:xfrm>
            <a:off y="862250" x="7198375"/>
            <a:ext cy="476999" cx="1722300"/>
          </a:xfrm>
          <a:prstGeom prst="flowChartConnector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-GB"/>
              <a:t>description</a:t>
            </a:r>
          </a:p>
        </p:txBody>
      </p:sp>
      <p:sp>
        <p:nvSpPr>
          <p:cNvPr id="47" name="Shape 47"/>
          <p:cNvSpPr/>
          <p:nvPr/>
        </p:nvSpPr>
        <p:spPr>
          <a:xfrm>
            <a:off y="2900350" x="7770950"/>
            <a:ext cy="537000" cx="987300"/>
          </a:xfrm>
          <a:prstGeom prst="flowChartConnector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u="sng" lang="en-GB"/>
              <a:t>name</a:t>
            </a:r>
          </a:p>
        </p:txBody>
      </p:sp>
      <p:cxnSp>
        <p:nvCxnSpPr>
          <p:cNvPr id="48" name="Shape 48"/>
          <p:cNvCxnSpPr>
            <a:stCxn id="24" idx="0"/>
            <a:endCxn id="46" idx="4"/>
          </p:cNvCxnSpPr>
          <p:nvPr/>
        </p:nvCxnSpPr>
        <p:spPr>
          <a:xfrm rot="10800000">
            <a:off y="1339249" x="8059525"/>
            <a:ext cy="398975" cx="30667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9" name="Shape 49"/>
          <p:cNvCxnSpPr>
            <a:stCxn id="24" idx="2"/>
            <a:endCxn id="47" idx="0"/>
          </p:cNvCxnSpPr>
          <p:nvPr/>
        </p:nvCxnSpPr>
        <p:spPr>
          <a:xfrm flipH="1">
            <a:off y="2275250" x="8264600"/>
            <a:ext cy="625100" cx="101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0" name="Shape 50"/>
          <p:cNvSpPr txBox="1"/>
          <p:nvPr/>
        </p:nvSpPr>
        <p:spPr>
          <a:xfrm>
            <a:off y="3757650" x="4830275"/>
            <a:ext cy="268500" cx="634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&gt;=0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y="1343700" x="3194725"/>
            <a:ext cy="191700" cx="40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&gt;0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y="1588175" x="388025"/>
            <a:ext cy="150000" cx="185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R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y="2996475" x="550850"/>
            <a:ext cy="150000" cx="185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R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y="552950" x="5347225"/>
            <a:ext cy="150000" cx="185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R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y="2941450" x="5289725"/>
            <a:ext cy="150000" cx="185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R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y="2708425" x="7770950"/>
            <a:ext cy="150000" cx="185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R</a:t>
            </a:r>
          </a:p>
        </p:txBody>
      </p:sp>
      <p:sp>
        <p:nvSpPr>
          <p:cNvPr id="57" name="Shape 57"/>
          <p:cNvSpPr/>
          <p:nvPr/>
        </p:nvSpPr>
        <p:spPr>
          <a:xfrm>
            <a:off y="2660812" x="2812675"/>
            <a:ext cy="537000" cx="1037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sz="1000" lang="en-GB"/>
              <a:t>transactions</a:t>
            </a:r>
          </a:p>
        </p:txBody>
      </p:sp>
      <p:cxnSp>
        <p:nvCxnSpPr>
          <p:cNvPr id="58" name="Shape 58"/>
          <p:cNvCxnSpPr>
            <a:stCxn id="57" idx="0"/>
            <a:endCxn id="38" idx="4"/>
          </p:cNvCxnSpPr>
          <p:nvPr/>
        </p:nvCxnSpPr>
        <p:spPr>
          <a:xfrm rot="10800000" flipH="1">
            <a:off y="2359099" x="3331524"/>
            <a:ext cy="301712" cx="457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9" name="Shape 59"/>
          <p:cNvCxnSpPr>
            <a:stCxn id="57" idx="2"/>
            <a:endCxn id="29" idx="0"/>
          </p:cNvCxnSpPr>
          <p:nvPr/>
        </p:nvCxnSpPr>
        <p:spPr>
          <a:xfrm flipH="1">
            <a:off y="3197812" x="2213924"/>
            <a:ext cy="117062" cx="1117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60" name="Shape 60"/>
          <p:cNvSpPr/>
          <p:nvPr/>
        </p:nvSpPr>
        <p:spPr>
          <a:xfrm>
            <a:off y="3771425" x="3501675"/>
            <a:ext cy="649800" cx="987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-GB"/>
              <a:t>user</a:t>
            </a:r>
          </a:p>
        </p:txBody>
      </p:sp>
      <p:cxnSp>
        <p:nvCxnSpPr>
          <p:cNvPr id="61" name="Shape 61"/>
          <p:cNvCxnSpPr>
            <a:stCxn id="57" idx="2"/>
            <a:endCxn id="60" idx="0"/>
          </p:cNvCxnSpPr>
          <p:nvPr/>
        </p:nvCxnSpPr>
        <p:spPr>
          <a:xfrm>
            <a:off y="3197812" x="3331524"/>
            <a:ext cy="573612" cx="663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2" name="Shape 62"/>
          <p:cNvCxnSpPr>
            <a:stCxn id="57" idx="2"/>
            <a:endCxn id="39" idx="1"/>
          </p:cNvCxnSpPr>
          <p:nvPr/>
        </p:nvCxnSpPr>
        <p:spPr>
          <a:xfrm>
            <a:off y="3197812" x="3331524"/>
            <a:ext cy="111888" cx="96399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63" name="Shape 63"/>
          <p:cNvSpPr/>
          <p:nvPr/>
        </p:nvSpPr>
        <p:spPr>
          <a:xfrm>
            <a:off y="3851875" x="2475825"/>
            <a:ext cy="583199" cx="9873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sz="1000" lang="en-GB"/>
              <a:t>product</a:t>
            </a:r>
          </a:p>
        </p:txBody>
      </p:sp>
      <p:cxnSp>
        <p:nvCxnSpPr>
          <p:cNvPr id="64" name="Shape 64"/>
          <p:cNvCxnSpPr>
            <a:stCxn id="63" idx="0"/>
            <a:endCxn id="57" idx="2"/>
          </p:cNvCxnSpPr>
          <p:nvPr/>
        </p:nvCxnSpPr>
        <p:spPr>
          <a:xfrm rot="10800000" flipH="1">
            <a:off y="3197812" x="2969475"/>
            <a:ext cy="654062" cx="3620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65" name="Shape 65"/>
          <p:cNvSpPr txBox="1"/>
          <p:nvPr/>
        </p:nvSpPr>
        <p:spPr>
          <a:xfrm>
            <a:off y="493700" x="4143550"/>
            <a:ext cy="268500" cx="634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&gt;=0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y="3972625" x="1604600"/>
            <a:ext cy="150000" cx="185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R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y="4435075" x="2608800"/>
            <a:ext cy="150000" cx="185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R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y="4435075" x="4261025"/>
            <a:ext cy="150000" cx="185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