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>
            <a:off y="3851337" x="5437475"/>
            <a:ext cy="414599" cx="9098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sz="800" lang="en"/>
              <a:t>confirmation.jsp</a:t>
            </a:r>
          </a:p>
        </p:txBody>
      </p:sp>
      <p:cxnSp>
        <p:nvCxnSpPr>
          <p:cNvPr id="24" name="Shape 24"/>
          <p:cNvCxnSpPr>
            <a:stCxn id="25" idx="1"/>
            <a:endCxn id="23" idx="3"/>
          </p:cNvCxnSpPr>
          <p:nvPr/>
        </p:nvCxnSpPr>
        <p:spPr>
          <a:xfrm flipH="1">
            <a:off y="3811150" x="6347374"/>
            <a:ext cy="247487" cx="79998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6" name="Shape 26"/>
          <p:cNvSpPr txBox="1"/>
          <p:nvPr/>
        </p:nvSpPr>
        <p:spPr>
          <a:xfrm>
            <a:off y="3964300" x="6329627"/>
            <a:ext cy="148499" cx="83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800" lang="en"/>
              <a:t>action, cc</a:t>
            </a:r>
          </a:p>
        </p:txBody>
      </p:sp>
      <p:sp>
        <p:nvSpPr>
          <p:cNvPr id="27" name="Shape 27"/>
          <p:cNvSpPr/>
          <p:nvPr/>
        </p:nvSpPr>
        <p:spPr>
          <a:xfrm>
            <a:off y="4567800" x="5013500"/>
            <a:ext cy="575699" cx="687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/>
              <a:t>session</a:t>
            </a:r>
          </a:p>
        </p:txBody>
      </p:sp>
      <p:cxnSp>
        <p:nvCxnSpPr>
          <p:cNvPr id="28" name="Shape 28"/>
          <p:cNvCxnSpPr>
            <a:stCxn id="23" idx="2"/>
            <a:endCxn id="27" idx="0"/>
          </p:cNvCxnSpPr>
          <p:nvPr/>
        </p:nvCxnSpPr>
        <p:spPr>
          <a:xfrm flipH="1">
            <a:off y="4265937" x="5357000"/>
            <a:ext cy="301862" cx="535424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9" name="Shape 29"/>
          <p:cNvSpPr/>
          <p:nvPr/>
        </p:nvSpPr>
        <p:spPr>
          <a:xfrm>
            <a:off y="4517825" x="6010125"/>
            <a:ext cy="575699" cx="687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/>
              <a:t>database</a:t>
            </a:r>
          </a:p>
        </p:txBody>
      </p:sp>
      <p:cxnSp>
        <p:nvCxnSpPr>
          <p:cNvPr id="30" name="Shape 30"/>
          <p:cNvCxnSpPr>
            <a:stCxn id="23" idx="2"/>
            <a:endCxn id="29" idx="0"/>
          </p:cNvCxnSpPr>
          <p:nvPr/>
        </p:nvCxnSpPr>
        <p:spPr>
          <a:xfrm>
            <a:off y="4265937" x="5892424"/>
            <a:ext cy="251887" cx="461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1" name="Shape 31"/>
          <p:cNvSpPr/>
          <p:nvPr/>
        </p:nvSpPr>
        <p:spPr>
          <a:xfrm>
            <a:off y="2603175" x="4079000"/>
            <a:ext cy="433200" cx="835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/>
              <a:t>browse.jsp</a:t>
            </a:r>
          </a:p>
        </p:txBody>
      </p:sp>
      <p:cxnSp>
        <p:nvCxnSpPr>
          <p:cNvPr id="32" name="Shape 32"/>
          <p:cNvCxnSpPr>
            <a:stCxn id="31" idx="2"/>
            <a:endCxn id="25" idx="1"/>
          </p:cNvCxnSpPr>
          <p:nvPr/>
        </p:nvCxnSpPr>
        <p:spPr>
          <a:xfrm>
            <a:off y="3036375" x="4496749"/>
            <a:ext cy="774774" cx="26506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3" name="Shape 33"/>
          <p:cNvSpPr/>
          <p:nvPr/>
        </p:nvSpPr>
        <p:spPr>
          <a:xfrm>
            <a:off y="2639825" x="6783725"/>
            <a:ext cy="433200" cx="835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/>
              <a:t>productorder.jsp</a:t>
            </a:r>
          </a:p>
        </p:txBody>
      </p:sp>
      <p:cxnSp>
        <p:nvCxnSpPr>
          <p:cNvPr id="34" name="Shape 34"/>
          <p:cNvCxnSpPr>
            <a:stCxn id="31" idx="3"/>
            <a:endCxn id="33" idx="1"/>
          </p:cNvCxnSpPr>
          <p:nvPr/>
        </p:nvCxnSpPr>
        <p:spPr>
          <a:xfrm>
            <a:off y="2819775" x="4914499"/>
            <a:ext cy="36650" cx="186922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5" name="Shape 35"/>
          <p:cNvSpPr txBox="1"/>
          <p:nvPr/>
        </p:nvSpPr>
        <p:spPr>
          <a:xfrm>
            <a:off y="2745525" x="5038250"/>
            <a:ext cy="148499" cx="587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800" lang="en"/>
              <a:t>product sku</a:t>
            </a:r>
          </a:p>
        </p:txBody>
      </p:sp>
      <p:sp>
        <p:nvSpPr>
          <p:cNvPr id="25" name="Shape 25"/>
          <p:cNvSpPr/>
          <p:nvPr/>
        </p:nvSpPr>
        <p:spPr>
          <a:xfrm>
            <a:off y="3594550" x="7147362"/>
            <a:ext cy="433200" cx="835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/>
              <a:t>cart.jsp</a:t>
            </a:r>
          </a:p>
        </p:txBody>
      </p:sp>
      <p:cxnSp>
        <p:nvCxnSpPr>
          <p:cNvPr id="36" name="Shape 36"/>
          <p:cNvCxnSpPr>
            <a:stCxn id="33" idx="3"/>
            <a:endCxn id="25" idx="1"/>
          </p:cNvCxnSpPr>
          <p:nvPr/>
        </p:nvCxnSpPr>
        <p:spPr>
          <a:xfrm flipH="1">
            <a:off y="2856425" x="7147362"/>
            <a:ext cy="954725" cx="47186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7" name="Shape 37"/>
          <p:cNvSpPr txBox="1"/>
          <p:nvPr/>
        </p:nvSpPr>
        <p:spPr>
          <a:xfrm>
            <a:off y="3092012" x="7727112"/>
            <a:ext cy="117600" cx="687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800" lang="en"/>
              <a:t>product sku, price, quantity</a:t>
            </a:r>
          </a:p>
        </p:txBody>
      </p:sp>
      <p:sp>
        <p:nvSpPr>
          <p:cNvPr id="38" name="Shape 38"/>
          <p:cNvSpPr/>
          <p:nvPr/>
        </p:nvSpPr>
        <p:spPr>
          <a:xfrm>
            <a:off y="1878362" x="2157900"/>
            <a:ext cy="433200" cx="835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/>
              <a:t>login.jsp</a:t>
            </a:r>
          </a:p>
        </p:txBody>
      </p:sp>
      <p:sp>
        <p:nvSpPr>
          <p:cNvPr id="39" name="Shape 39"/>
          <p:cNvSpPr/>
          <p:nvPr/>
        </p:nvSpPr>
        <p:spPr>
          <a:xfrm>
            <a:off y="2160549" x="3866737"/>
            <a:ext cy="643750" cx="1375100"/>
          </a:xfrm>
          <a:custGeom>
            <a:pathLst>
              <a:path w="55004" extrusionOk="0" h="25750">
                <a:moveTo>
                  <a:pt y="25750" x="42901"/>
                </a:moveTo>
                <a:cubicBezTo>
                  <a:pt y="21871" x="44634"/>
                  <a:pt y="6232" x="60025"/>
                  <a:pt y="2477" x="53299"/>
                </a:cubicBezTo>
                <a:cubicBezTo>
                  <a:pt y="-1278" x="46573"/>
                  <a:pt y="-493" x="10137"/>
                  <a:pt y="3220" x="2545"/>
                </a:cubicBezTo>
                <a:cubicBezTo>
                  <a:pt y="6933" x="-5047"/>
                  <a:pt y="21170" x="6877"/>
                  <a:pt y="24760" x="7744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40" name="Shape 40"/>
          <p:cNvSpPr txBox="1"/>
          <p:nvPr/>
        </p:nvSpPr>
        <p:spPr>
          <a:xfrm>
            <a:off y="2219850" x="4157900"/>
            <a:ext cy="263100" cx="587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800" lang="en"/>
              <a:t>    search </a:t>
            </a:r>
          </a:p>
        </p:txBody>
      </p:sp>
      <p:sp>
        <p:nvSpPr>
          <p:cNvPr id="41" name="Shape 41"/>
          <p:cNvSpPr/>
          <p:nvPr/>
        </p:nvSpPr>
        <p:spPr>
          <a:xfrm>
            <a:off y="1298284" x="1862153"/>
            <a:ext cy="799975" cx="1533125"/>
          </a:xfrm>
          <a:custGeom>
            <a:pathLst>
              <a:path w="61325" extrusionOk="0" h="31999">
                <a:moveTo>
                  <a:pt y="31999" x="45343"/>
                </a:moveTo>
                <a:cubicBezTo>
                  <a:pt y="27418" x="47736"/>
                  <a:pt y="9387" x="66882"/>
                  <a:pt y="4518" x="59703"/>
                </a:cubicBezTo>
                <a:cubicBezTo>
                  <a:pt y="-351" x="52523"/>
                  <a:pt y="-1754" x="10269"/>
                  <a:pt y="2784" x="2264"/>
                </a:cubicBezTo>
                <a:cubicBezTo>
                  <a:pt y="7322" x="-5741"/>
                  <a:pt y="26923" x="10104"/>
                  <a:pt y="31751" x="11672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42" name="Shape 42"/>
          <p:cNvSpPr txBox="1"/>
          <p:nvPr/>
        </p:nvSpPr>
        <p:spPr>
          <a:xfrm>
            <a:off y="1535000" x="2166325"/>
            <a:ext cy="263100" cx="643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800" lang="en"/>
              <a:t>username</a:t>
            </a:r>
          </a:p>
        </p:txBody>
      </p:sp>
      <p:sp>
        <p:nvSpPr>
          <p:cNvPr id="43" name="Shape 43"/>
          <p:cNvSpPr/>
          <p:nvPr/>
        </p:nvSpPr>
        <p:spPr>
          <a:xfrm>
            <a:off y="2714100" x="2232150"/>
            <a:ext cy="575699" cx="687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/>
              <a:t>session</a:t>
            </a:r>
          </a:p>
        </p:txBody>
      </p:sp>
      <p:cxnSp>
        <p:nvCxnSpPr>
          <p:cNvPr id="44" name="Shape 44"/>
          <p:cNvCxnSpPr>
            <a:stCxn id="38" idx="2"/>
            <a:endCxn id="43" idx="0"/>
          </p:cNvCxnSpPr>
          <p:nvPr/>
        </p:nvCxnSpPr>
        <p:spPr>
          <a:xfrm>
            <a:off y="2311562" x="2575649"/>
            <a:ext cy="402537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5" name="Shape 45"/>
          <p:cNvSpPr/>
          <p:nvPr/>
        </p:nvSpPr>
        <p:spPr>
          <a:xfrm>
            <a:off y="3743037" x="651525"/>
            <a:ext cy="433200" cx="835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/>
              <a:t>signup.jsp</a:t>
            </a:r>
          </a:p>
        </p:txBody>
      </p:sp>
      <p:sp>
        <p:nvSpPr>
          <p:cNvPr id="46" name="Shape 46"/>
          <p:cNvSpPr/>
          <p:nvPr/>
        </p:nvSpPr>
        <p:spPr>
          <a:xfrm>
            <a:off y="3743037" x="2516075"/>
            <a:ext cy="433200" cx="835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/>
              <a:t>verify.jsp</a:t>
            </a:r>
          </a:p>
        </p:txBody>
      </p:sp>
      <p:cxnSp>
        <p:nvCxnSpPr>
          <p:cNvPr id="47" name="Shape 47"/>
          <p:cNvCxnSpPr>
            <a:stCxn id="45" idx="3"/>
            <a:endCxn id="46" idx="1"/>
          </p:cNvCxnSpPr>
          <p:nvPr/>
        </p:nvCxnSpPr>
        <p:spPr>
          <a:xfrm>
            <a:off y="3959637" x="1487024"/>
            <a:ext cy="0" cx="102905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48" name="Shape 48"/>
          <p:cNvSpPr txBox="1"/>
          <p:nvPr/>
        </p:nvSpPr>
        <p:spPr>
          <a:xfrm>
            <a:off y="3558975" x="1487025"/>
            <a:ext cy="365399" cx="996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800" lang="en"/>
              <a:t>username, age, category, state</a:t>
            </a:r>
          </a:p>
        </p:txBody>
      </p:sp>
      <p:sp>
        <p:nvSpPr>
          <p:cNvPr id="49" name="Shape 49"/>
          <p:cNvSpPr/>
          <p:nvPr/>
        </p:nvSpPr>
        <p:spPr>
          <a:xfrm>
            <a:off y="4447900" x="2590325"/>
            <a:ext cy="575699" cx="687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/>
              <a:t>database</a:t>
            </a:r>
          </a:p>
        </p:txBody>
      </p:sp>
      <p:cxnSp>
        <p:nvCxnSpPr>
          <p:cNvPr id="50" name="Shape 50"/>
          <p:cNvCxnSpPr>
            <a:stCxn id="46" idx="2"/>
            <a:endCxn id="49" idx="0"/>
          </p:cNvCxnSpPr>
          <p:nvPr/>
        </p:nvCxnSpPr>
        <p:spPr>
          <a:xfrm>
            <a:off y="4176237" x="2933824"/>
            <a:ext cy="271662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1" name="Shape 51"/>
          <p:cNvSpPr/>
          <p:nvPr/>
        </p:nvSpPr>
        <p:spPr>
          <a:xfrm>
            <a:off y="934212" x="4914500"/>
            <a:ext cy="433200" cx="835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/>
              <a:t>categories,jsp</a:t>
            </a:r>
          </a:p>
        </p:txBody>
      </p:sp>
      <p:sp>
        <p:nvSpPr>
          <p:cNvPr id="52" name="Shape 52"/>
          <p:cNvSpPr/>
          <p:nvPr/>
        </p:nvSpPr>
        <p:spPr>
          <a:xfrm>
            <a:off y="1136162" x="6697125"/>
            <a:ext cy="433200" cx="835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/>
              <a:t>products.jsp</a:t>
            </a:r>
          </a:p>
        </p:txBody>
      </p:sp>
      <p:sp>
        <p:nvSpPr>
          <p:cNvPr id="53" name="Shape 53"/>
          <p:cNvSpPr/>
          <p:nvPr/>
        </p:nvSpPr>
        <p:spPr>
          <a:xfrm>
            <a:off y="317498" x="4717268"/>
            <a:ext cy="858500" cx="1308125"/>
          </a:xfrm>
          <a:custGeom>
            <a:pathLst>
              <a:path w="52325" extrusionOk="0" h="34340">
                <a:moveTo>
                  <a:pt y="34093" x="42055"/>
                </a:moveTo>
                <a:cubicBezTo>
                  <a:pt y="29306" x="43457"/>
                  <a:pt y="10613" x="57074"/>
                  <a:pt y="5373" x="50472"/>
                </a:cubicBezTo>
                <a:cubicBezTo>
                  <a:pt y="132" x="43869"/>
                  <a:pt y="-2177" x="9663"/>
                  <a:pt y="2650" x="2442"/>
                </a:cubicBezTo>
                <a:cubicBezTo>
                  <a:pt y="7477" x="-4779"/>
                  <a:pt y="29058" x="6362"/>
                  <a:pt y="34340" x="7146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54" name="Shape 54"/>
          <p:cNvSpPr txBox="1"/>
          <p:nvPr/>
        </p:nvSpPr>
        <p:spPr>
          <a:xfrm>
            <a:off y="389950" x="4914500"/>
            <a:ext cy="402600" cx="884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800" lang="en"/>
              <a:t>action, id, name description</a:t>
            </a:r>
          </a:p>
        </p:txBody>
      </p:sp>
      <p:sp>
        <p:nvSpPr>
          <p:cNvPr id="55" name="Shape 55"/>
          <p:cNvSpPr/>
          <p:nvPr/>
        </p:nvSpPr>
        <p:spPr>
          <a:xfrm>
            <a:off y="1569375" x="4939237"/>
            <a:ext cy="575699" cx="687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/>
              <a:t>database</a:t>
            </a:r>
          </a:p>
        </p:txBody>
      </p:sp>
      <p:cxnSp>
        <p:nvCxnSpPr>
          <p:cNvPr id="56" name="Shape 56"/>
          <p:cNvCxnSpPr>
            <a:stCxn id="51" idx="2"/>
            <a:endCxn id="55" idx="0"/>
          </p:cNvCxnSpPr>
          <p:nvPr/>
        </p:nvCxnSpPr>
        <p:spPr>
          <a:xfrm flipH="1">
            <a:off y="1367412" x="5282737"/>
            <a:ext cy="201962" cx="495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7" name="Shape 57"/>
          <p:cNvSpPr/>
          <p:nvPr/>
        </p:nvSpPr>
        <p:spPr>
          <a:xfrm>
            <a:off y="592646" x="6521135"/>
            <a:ext cy="818575" cx="1206000"/>
          </a:xfrm>
          <a:custGeom>
            <a:pathLst>
              <a:path w="48240" extrusionOk="0" h="32743">
                <a:moveTo>
                  <a:pt y="31752" x="40957"/>
                </a:moveTo>
                <a:cubicBezTo>
                  <a:pt y="27171" x="41823"/>
                  <a:pt y="9057" x="52593"/>
                  <a:pt y="4271" x="46156"/>
                </a:cubicBezTo>
                <a:cubicBezTo>
                  <a:pt y="-515" x="39718"/>
                  <a:pt y="-1712" x="9018"/>
                  <a:pt y="3033" x="2334"/>
                </a:cubicBezTo>
                <a:cubicBezTo>
                  <a:pt y="7778" x="-4350"/>
                  <a:pt y="27791" x="5429"/>
                  <a:pt y="32743" x="6048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58" name="Shape 58"/>
          <p:cNvSpPr/>
          <p:nvPr/>
        </p:nvSpPr>
        <p:spPr>
          <a:xfrm>
            <a:off y="10012" x="6260993"/>
            <a:ext cy="1395025" cx="1763850"/>
          </a:xfrm>
          <a:custGeom>
            <a:pathLst>
              <a:path w="70554" extrusionOk="0" h="55801">
                <a:moveTo>
                  <a:pt y="54563" x="51857"/>
                </a:moveTo>
                <a:cubicBezTo>
                  <a:pt y="46846" x="54662"/>
                  <a:pt y="16600" x="76986"/>
                  <a:pt y="8265" x="68692"/>
                </a:cubicBezTo>
                <a:cubicBezTo>
                  <a:pt y="-70" x="60398"/>
                  <a:pt y="-3370" x="10717"/>
                  <a:pt y="4552" x="2093"/>
                </a:cubicBezTo>
                <a:cubicBezTo>
                  <a:pt y="12474" x="-6531"/>
                  <a:pt y="47259" x="14472"/>
                  <a:pt y="55801" x="16948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sp>
        <p:nvSpPr>
          <p:cNvPr id="59" name="Shape 59"/>
          <p:cNvSpPr txBox="1"/>
          <p:nvPr/>
        </p:nvSpPr>
        <p:spPr>
          <a:xfrm>
            <a:off y="86650" x="6697125"/>
            <a:ext cy="263100" cx="587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800" lang="en"/>
              <a:t>search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y="810825" x="6783725"/>
            <a:ext cy="37200" cx="105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61" name="Shape 61"/>
          <p:cNvSpPr txBox="1"/>
          <p:nvPr/>
        </p:nvSpPr>
        <p:spPr>
          <a:xfrm>
            <a:off y="674625" x="6724875"/>
            <a:ext cy="309600" cx="779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800" lang="en"/>
              <a:t>action, id, name, sku, price</a:t>
            </a:r>
          </a:p>
        </p:txBody>
      </p:sp>
      <p:sp>
        <p:nvSpPr>
          <p:cNvPr id="62" name="Shape 62"/>
          <p:cNvSpPr/>
          <p:nvPr/>
        </p:nvSpPr>
        <p:spPr>
          <a:xfrm>
            <a:off y="1798412" x="6166275"/>
            <a:ext cy="575699" cx="687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/>
              <a:t>database</a:t>
            </a:r>
          </a:p>
        </p:txBody>
      </p:sp>
      <p:cxnSp>
        <p:nvCxnSpPr>
          <p:cNvPr id="63" name="Shape 63"/>
          <p:cNvCxnSpPr>
            <a:stCxn id="52" idx="2"/>
            <a:endCxn id="62" idx="0"/>
          </p:cNvCxnSpPr>
          <p:nvPr/>
        </p:nvCxnSpPr>
        <p:spPr>
          <a:xfrm flipH="1">
            <a:off y="1569362" x="6509775"/>
            <a:ext cy="229049" cx="6050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4" name="Shape 64"/>
          <p:cNvCxnSpPr/>
          <p:nvPr/>
        </p:nvCxnSpPr>
        <p:spPr>
          <a:xfrm>
            <a:off y="1163625" x="5768650"/>
            <a:ext cy="228900" cx="922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5" name="Shape 65"/>
          <p:cNvCxnSpPr/>
          <p:nvPr/>
        </p:nvCxnSpPr>
        <p:spPr>
          <a:xfrm rot="10800000" flipH="1">
            <a:off y="1151374" x="2995725"/>
            <a:ext cy="934500" cx="1931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66" name="Shape 66"/>
          <p:cNvCxnSpPr/>
          <p:nvPr/>
        </p:nvCxnSpPr>
        <p:spPr>
          <a:xfrm>
            <a:off y="2092050" x="2995725"/>
            <a:ext cy="711899" cx="1076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7" name="Shape 67"/>
          <p:cNvSpPr/>
          <p:nvPr/>
        </p:nvSpPr>
        <p:spPr>
          <a:xfrm>
            <a:off y="2092050" x="1333079"/>
            <a:ext cy="1887825" cx="2350400"/>
          </a:xfrm>
          <a:custGeom>
            <a:pathLst>
              <a:path w="94016" extrusionOk="0" h="75513">
                <a:moveTo>
                  <a:pt y="75513" x="81114"/>
                </a:moveTo>
                <a:cubicBezTo>
                  <a:pt y="72789" x="82516"/>
                  <a:pt y="63999" x="102776"/>
                  <a:pt y="59172" x="89531"/>
                </a:cubicBezTo>
                <a:cubicBezTo>
                  <a:pt y="54344" x="76285"/>
                  <a:pt y="56408" x="11130"/>
                  <a:pt y="46546" x="1640"/>
                </a:cubicBezTo>
                <a:cubicBezTo>
                  <a:pt y="36684" x="-7850"/>
                  <a:pt y="7757" x="27430"/>
                  <a:pt y="0" x="32588"/>
                </a:cubicBezTo>
              </a:path>
            </a:pathLst>
          </a:cu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sp>
      <p:cxnSp>
        <p:nvCxnSpPr>
          <p:cNvPr id="68" name="Shape 68"/>
          <p:cNvCxnSpPr/>
          <p:nvPr/>
        </p:nvCxnSpPr>
        <p:spPr>
          <a:xfrm rot="10800000" flipH="1">
            <a:off y="2098300" x="2017775"/>
            <a:ext cy="148499" cx="142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9" name="Shape 69"/>
          <p:cNvSpPr/>
          <p:nvPr/>
        </p:nvSpPr>
        <p:spPr>
          <a:xfrm>
            <a:off y="4549275" x="7251775"/>
            <a:ext cy="575699" cx="687000"/>
          </a:xfrm>
          <a:prstGeom prst="pentagon">
            <a:avLst>
              <a:gd fmla="val 105146" name="hf"/>
              <a:gd fmla="val 110557" name="vf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800" lang="en"/>
              <a:t>session</a:t>
            </a:r>
          </a:p>
        </p:txBody>
      </p:sp>
      <p:cxnSp>
        <p:nvCxnSpPr>
          <p:cNvPr id="70" name="Shape 70"/>
          <p:cNvCxnSpPr>
            <a:stCxn id="25" idx="2"/>
            <a:endCxn id="69" idx="0"/>
          </p:cNvCxnSpPr>
          <p:nvPr/>
        </p:nvCxnSpPr>
        <p:spPr>
          <a:xfrm>
            <a:off y="4027750" x="7565112"/>
            <a:ext cy="521524" cx="3016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1" name="Shape 71"/>
          <p:cNvCxnSpPr>
            <a:stCxn id="25" idx="1"/>
            <a:endCxn id="31" idx="2"/>
          </p:cNvCxnSpPr>
          <p:nvPr/>
        </p:nvCxnSpPr>
        <p:spPr>
          <a:xfrm rot="10800000">
            <a:off y="3036375" x="4496749"/>
            <a:ext cy="774774" cx="26506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2" name="Shape 72"/>
          <p:cNvCxnSpPr>
            <a:stCxn id="23" idx="1"/>
          </p:cNvCxnSpPr>
          <p:nvPr/>
        </p:nvCxnSpPr>
        <p:spPr>
          <a:xfrm rot="10800000">
            <a:off y="3045237" x="4505975"/>
            <a:ext cy="1013399" cx="931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