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aa55b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9aa55b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aa55bc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aa55bc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9aa55bca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9aa55bca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aa55bca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9aa55bca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aa55bca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9aa55bca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94728" y="4154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 Propulsion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40145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Harry Ahn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450" y="1421749"/>
            <a:ext cx="2079100" cy="23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56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Newton’s Second Law of motion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50" y="1411101"/>
            <a:ext cx="7733499" cy="28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11700" y="2913475"/>
            <a:ext cx="8520600" cy="195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ΔP = P2 - P1= ( M + ΔM )( V + ΔV )- MV = MΔV + VΔM +ΔMΔV</a:t>
            </a:r>
            <a:endParaRPr b="1"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Momentum of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exhaust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 ΔMass of fuel ( velocity of rocket - velocity of exhaust ) = </a:t>
            </a:r>
            <a:r>
              <a:rPr b="1"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-ΔM )( V-C )</a:t>
            </a:r>
            <a:endParaRPr b="1"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		-	C</a:t>
            </a:r>
            <a:endParaRPr b="1"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ΔP = ( MΔV + VΔM + ΔMΔV ) + </a:t>
            </a:r>
            <a:r>
              <a:rPr b="1"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-ΔM )( V-C )</a:t>
            </a:r>
            <a:r>
              <a:rPr b="1"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MΔV + CΔM + ΔMΔV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025" y="1183375"/>
            <a:ext cx="5715000" cy="1571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15"/>
          <p:cNvSpPr txBox="1"/>
          <p:nvPr/>
        </p:nvSpPr>
        <p:spPr>
          <a:xfrm>
            <a:off x="1493025" y="3873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75" y="711750"/>
            <a:ext cx="3203625" cy="14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881975" y="2142750"/>
            <a:ext cx="70539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Since F= sum of all Forces, F = Force of Air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resistance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+ force of Gravity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581675" y="3501950"/>
            <a:ext cx="73542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975" y="2559975"/>
            <a:ext cx="9144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5200" y="2550450"/>
            <a:ext cx="876300" cy="2476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4" name="Google Shape;154;p16"/>
          <p:cNvCxnSpPr>
            <a:stCxn id="153" idx="1"/>
            <a:endCxn id="153" idx="3"/>
          </p:cNvCxnSpPr>
          <p:nvPr/>
        </p:nvCxnSpPr>
        <p:spPr>
          <a:xfrm>
            <a:off x="2195200" y="2674275"/>
            <a:ext cx="876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725" y="3205400"/>
            <a:ext cx="3971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0325" y="2583797"/>
            <a:ext cx="1343314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1493025" y="3873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STEP 2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 Equation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19150" y="1549850"/>
            <a:ext cx="75057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From a time interval [ 0, T1] and By plugging these values into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 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23325"/>
            <a:ext cx="3119033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975" y="2845174"/>
            <a:ext cx="3006951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6625" y="3703875"/>
            <a:ext cx="4437741" cy="5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1493025" y="3873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STEP 3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 Equation Application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V-2 rocket that was used to attack London in World War II had an initial mass of 12,850 kg, of which 68.5% was fuel. This fuel burned uniformly for 70 seconds with an exhaust velocity of 2 km/s. Assume it encounters air resistance of 1.45 N per m/s of velocity. Then find the velocity and altitude of the V-2 at burnout under the assumption that it is launched vertically upward from rest on the ground.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