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8"/>
  </p:notesMasterIdLst>
  <p:sldIdLst>
    <p:sldId id="256" r:id="rId2"/>
    <p:sldId id="263" r:id="rId3"/>
    <p:sldId id="268" r:id="rId4"/>
    <p:sldId id="269" r:id="rId5"/>
    <p:sldId id="267" r:id="rId6"/>
    <p:sldId id="260" r:id="rId7"/>
    <p:sldId id="272" r:id="rId8"/>
    <p:sldId id="276" r:id="rId9"/>
    <p:sldId id="274" r:id="rId10"/>
    <p:sldId id="285" r:id="rId11"/>
    <p:sldId id="277" r:id="rId12"/>
    <p:sldId id="281" r:id="rId13"/>
    <p:sldId id="28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742" autoAdjust="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20047-B3C4-4999-B7D8-02E693BCBB82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0C91-0563-4E2F-9A4C-F6C77E17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 has been a part of human history for the past few thousand years</a:t>
            </a:r>
          </a:p>
          <a:p>
            <a:r>
              <a:rPr lang="en-US" dirty="0" smtClean="0"/>
              <a:t>We’re social animals and yet we have walls and don’t always trust immediately</a:t>
            </a:r>
          </a:p>
          <a:p>
            <a:r>
              <a:rPr lang="en-US" dirty="0" smtClean="0"/>
              <a:t>People want connections, and (care and feel cared for). Want</a:t>
            </a:r>
            <a:r>
              <a:rPr lang="en-US" baseline="0" dirty="0" smtClean="0"/>
              <a:t> to relate </a:t>
            </a:r>
          </a:p>
          <a:p>
            <a:r>
              <a:rPr lang="en-US" baseline="0" dirty="0" smtClean="0"/>
              <a:t>I try to understand this problem better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Mixing abstract and personal details will create</a:t>
            </a:r>
            <a:r>
              <a:rPr lang="en-US" sz="1200" baseline="0" dirty="0" smtClean="0"/>
              <a:t> a division level in between the abstract and personal division levels by themselves.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We  can bring persuade people and have discourse without putting up walls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r>
              <a:rPr lang="en-US" baseline="0" dirty="0" smtClean="0"/>
              <a:t> is grouping text data.  These books are science. Those are fiction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many comment are encouraging, there have been disagreements as the blog has grown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unigrams,</a:t>
            </a:r>
            <a:r>
              <a:rPr lang="en-US" baseline="0" dirty="0" smtClean="0"/>
              <a:t> bigrams, and trigrams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Unsuperivised</a:t>
            </a:r>
            <a:r>
              <a:rPr lang="en-US" dirty="0" smtClean="0"/>
              <a:t> learning.</a:t>
            </a:r>
            <a:r>
              <a:rPr lang="en-US" baseline="0" dirty="0" smtClean="0"/>
              <a:t> Choose how many topics. </a:t>
            </a:r>
            <a:r>
              <a:rPr lang="en-US" dirty="0" smtClean="0"/>
              <a:t>Posts</a:t>
            </a:r>
            <a:r>
              <a:rPr lang="en-US" baseline="0" dirty="0" smtClean="0"/>
              <a:t> were not as helpful as seen here in coming up with topics.</a:t>
            </a:r>
          </a:p>
          <a:p>
            <a:r>
              <a:rPr lang="en-US" baseline="0" dirty="0" smtClean="0"/>
              <a:t>Used AWS</a:t>
            </a:r>
          </a:p>
          <a:p>
            <a:r>
              <a:rPr lang="en-US" baseline="0" dirty="0" smtClean="0"/>
              <a:t>Walk through LDA.</a:t>
            </a:r>
          </a:p>
          <a:p>
            <a:r>
              <a:rPr lang="en-US" baseline="0" dirty="0" smtClean="0"/>
              <a:t>Tried different number of topics (5, 15, 50)</a:t>
            </a:r>
          </a:p>
          <a:p>
            <a:r>
              <a:rPr lang="en-US" baseline="0" dirty="0" smtClean="0"/>
              <a:t>Tried different Ks. Also set alpha to .3 is a good mix of words pertinent to the document and overall. Too left, you get names. Too right, you get think, get etc.</a:t>
            </a:r>
          </a:p>
          <a:p>
            <a:r>
              <a:rPr lang="en-US" baseline="0" dirty="0" smtClean="0"/>
              <a:t> Favorite topic was “Manager, employee, enemy, asshole”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Played</a:t>
            </a:r>
            <a:r>
              <a:rPr lang="en-US" baseline="0" dirty="0" smtClean="0"/>
              <a:t> with 10, 20 and 30 replies. Seem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Dissimilar distribution key to different scores for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 other targets:</a:t>
            </a:r>
            <a:r>
              <a:rPr lang="en-US" baseline="0" dirty="0" smtClean="0"/>
              <a:t> difference in median sentiment, difference in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sentiment.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0C91-0563-4E2F-9A4C-F6C77E17B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2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08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21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5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21-BF63-4ED1-8629-2A451771563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FEC484-60BC-421C-B6D5-230FE69E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Pulling Us Together</a:t>
            </a:r>
            <a:br>
              <a:rPr lang="en-US" dirty="0" smtClean="0"/>
            </a:br>
            <a:r>
              <a:rPr lang="en-US" dirty="0" smtClean="0"/>
              <a:t>Tearing Us Apart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Nguyen</a:t>
            </a:r>
          </a:p>
          <a:p>
            <a:r>
              <a:rPr lang="en-US" dirty="0" smtClean="0"/>
              <a:t>We’re all humans</a:t>
            </a:r>
          </a:p>
          <a:p>
            <a:r>
              <a:rPr lang="en-US" dirty="0" smtClean="0"/>
              <a:t>…of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with Stories and Comments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4532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Tried different number of topics (5, 15, 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Discovered setting </a:t>
            </a:r>
            <a:r>
              <a:rPr lang="en-US" dirty="0"/>
              <a:t>alpha to .3 </a:t>
            </a:r>
            <a:r>
              <a:rPr lang="en-US" dirty="0" smtClean="0"/>
              <a:t>gave </a:t>
            </a:r>
            <a:r>
              <a:rPr lang="en-US" dirty="0"/>
              <a:t>a good </a:t>
            </a:r>
            <a:r>
              <a:rPr lang="en-US" dirty="0" smtClean="0"/>
              <a:t>balance between document specificity and relevance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352" b="835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68513"/>
              </p:ext>
            </p:extLst>
          </p:nvPr>
        </p:nvGraphicFramePr>
        <p:xfrm>
          <a:off x="698642" y="666681"/>
          <a:ext cx="10356350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071"/>
                <a:gridCol w="8031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</a:t>
                      </a:r>
                      <a:r>
                        <a:rPr lang="en-US" baseline="0" dirty="0" smtClean="0"/>
                        <a:t> of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student, learn, year, school , father, daughter, husband, age, college, young, chance, lesson, high school, skill, special education teacher, program achieve, degree, education, educator, career, key, complete, graduate, teach, opportunity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Relationships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kid, child, teacher, parent, dad, military, raise, wife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Work,</a:t>
                      </a:r>
                      <a:r>
                        <a:rPr lang="en-US" baseline="0" dirty="0" smtClean="0"/>
                        <a:t> hard, employee,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God,</a:t>
                      </a:r>
                      <a:r>
                        <a:rPr lang="en-US" baseline="0" dirty="0" smtClean="0"/>
                        <a:t> church, bible, right, hope, soul, grace, union, bless, </a:t>
                      </a:r>
                      <a:r>
                        <a:rPr lang="en-US" baseline="0" dirty="0" err="1" smtClean="0"/>
                        <a:t>jesus</a:t>
                      </a:r>
                      <a:r>
                        <a:rPr lang="en-US" baseline="0" dirty="0" smtClean="0"/>
                        <a:t>, religion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Poor, pay, rich,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Doctor, health,</a:t>
                      </a:r>
                      <a:r>
                        <a:rPr lang="en-US" baseline="0" dirty="0" smtClean="0"/>
                        <a:t> mental, illness, tumor, nurse, surgery, cancer, medication,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Need, world, help, change, fight,</a:t>
                      </a:r>
                      <a:r>
                        <a:rPr lang="en-US" baseline="0" dirty="0" smtClean="0"/>
                        <a:t> core, ability, grow, better, accomplish, succeed, travel, accept, seek, desire, forgiveness, fate,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Political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People, war, kill, bad,</a:t>
                      </a:r>
                      <a:r>
                        <a:rPr lang="en-US" baseline="0" dirty="0" smtClean="0"/>
                        <a:t> America, issue, blame, action, fact, government, hurt, fix, victim, murder, treat, innocent, poverty, trouble, politician, tired, trauma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and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Percent of replies per post</a:t>
            </a:r>
          </a:p>
          <a:p>
            <a:pPr lvl="1"/>
            <a:r>
              <a:rPr lang="en-US" dirty="0"/>
              <a:t>Replies may be indicative of arguments</a:t>
            </a:r>
          </a:p>
          <a:p>
            <a:r>
              <a:rPr lang="en-US" dirty="0"/>
              <a:t>Percent of Conversations with &gt;20 replies</a:t>
            </a:r>
          </a:p>
          <a:p>
            <a:r>
              <a:rPr lang="en-US" dirty="0"/>
              <a:t>Sentiment median by post</a:t>
            </a:r>
          </a:p>
          <a:p>
            <a:r>
              <a:rPr lang="en-US" dirty="0"/>
              <a:t>Sentiment standard deviation by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Bayesian Ridge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Bagging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K Neighbors </a:t>
            </a:r>
            <a:r>
              <a:rPr lang="en-US" dirty="0" err="1" smtClean="0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Target Distributions Similar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Replies per Post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Sentiment Median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5" y="2961999"/>
            <a:ext cx="4184650" cy="2854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6" y="2985742"/>
            <a:ext cx="4066252" cy="2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had the best R^2</a:t>
            </a:r>
            <a:br>
              <a:rPr lang="en-US" dirty="0" smtClean="0"/>
            </a:br>
            <a:r>
              <a:rPr lang="en-US" dirty="0" smtClean="0"/>
              <a:t>The target is % of conversations &gt;20 replies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4" y="2345524"/>
            <a:ext cx="7941237" cy="17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“Political” topic had the highest feature importance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390" y="2046849"/>
            <a:ext cx="3530555" cy="41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more comment data</a:t>
            </a:r>
          </a:p>
          <a:p>
            <a:r>
              <a:rPr lang="en-US" dirty="0" smtClean="0"/>
              <a:t>Try a categorical target based on the tail ends of the sentiment distribution</a:t>
            </a:r>
          </a:p>
          <a:p>
            <a:r>
              <a:rPr lang="en-US" dirty="0" smtClean="0"/>
              <a:t>Include a data source known to include debate on clear topics (e.g. newspaper comments, certain Reddit threads, political blogs)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both fight and care for one another</a:t>
            </a:r>
          </a:p>
        </p:txBody>
      </p:sp>
      <p:pic>
        <p:nvPicPr>
          <p:cNvPr id="6" name="Picture 2" descr="Image result for trump fight rally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00467"/>
            <a:ext cx="4183062" cy="28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empath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699449"/>
            <a:ext cx="4184650" cy="28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Abstract concepts (e.g. politics) invite analysis and division while personal details (e.g. my favorite uncle) arouse empathy and unification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937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Humans of New York Facebook page data pull</a:t>
            </a:r>
          </a:p>
          <a:p>
            <a:r>
              <a:rPr lang="en-US" sz="2200" dirty="0" smtClean="0"/>
              <a:t>Topic modeling/clustering of posts and comments</a:t>
            </a:r>
          </a:p>
          <a:p>
            <a:r>
              <a:rPr lang="en-US" sz="2200" dirty="0" smtClean="0"/>
              <a:t>Create targets that approximate discord</a:t>
            </a:r>
          </a:p>
          <a:p>
            <a:r>
              <a:rPr lang="en-US" sz="2200" dirty="0" smtClean="0"/>
              <a:t>Create models to predict discord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30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of New York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photography blog created by Brandon Stanton that includes personal stories and quotes</a:t>
            </a:r>
          </a:p>
          <a:p>
            <a:r>
              <a:rPr lang="en-US" sz="2000" dirty="0" smtClean="0"/>
              <a:t>Blog has over 20 million followers</a:t>
            </a:r>
          </a:p>
          <a:p>
            <a:r>
              <a:rPr lang="en-US" sz="2000" dirty="0" smtClean="0"/>
              <a:t>Public Facebook and Instagram pages </a:t>
            </a:r>
          </a:p>
          <a:p>
            <a:r>
              <a:rPr lang="en-US" sz="2000" dirty="0" smtClean="0"/>
              <a:t>Stories from over twenty different countries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74325"/>
            <a:ext cx="4184650" cy="30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HoNY</a:t>
            </a:r>
            <a:r>
              <a:rPr lang="en-US" dirty="0" smtClean="0"/>
              <a:t> has a wide range of people and topics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91423" y="2160588"/>
            <a:ext cx="3580854" cy="3881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363" y="1771650"/>
            <a:ext cx="2847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of New York on Facebook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760" y="2160588"/>
            <a:ext cx="3765267" cy="388143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Facebook Graph </a:t>
            </a:r>
            <a:r>
              <a:rPr lang="en-US" sz="2000" dirty="0"/>
              <a:t>API</a:t>
            </a:r>
          </a:p>
          <a:p>
            <a:r>
              <a:rPr lang="en-US" sz="2000" dirty="0"/>
              <a:t>~6.5 thousand posts</a:t>
            </a:r>
          </a:p>
          <a:p>
            <a:r>
              <a:rPr lang="en-US" sz="2000" dirty="0"/>
              <a:t>~36 million </a:t>
            </a:r>
            <a:r>
              <a:rPr lang="en-US" sz="2000" dirty="0" smtClean="0"/>
              <a:t>comments</a:t>
            </a:r>
          </a:p>
          <a:p>
            <a:pPr lvl="1"/>
            <a:r>
              <a:rPr lang="en-US" sz="1800" dirty="0" smtClean="0"/>
              <a:t>Only </a:t>
            </a:r>
            <a:r>
              <a:rPr lang="en-US" sz="1800" dirty="0"/>
              <a:t>pulled ~4 </a:t>
            </a:r>
            <a:r>
              <a:rPr lang="en-US" sz="1800" dirty="0" smtClean="0"/>
              <a:t>million comments corresponding to 390 posts</a:t>
            </a:r>
          </a:p>
          <a:p>
            <a:r>
              <a:rPr lang="en-US" sz="2000" dirty="0" smtClean="0"/>
              <a:t>Various reactions available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115750"/>
            <a:ext cx="9537539" cy="66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 used to create clusters/topics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documents are made up of different topics</a:t>
            </a:r>
          </a:p>
          <a:p>
            <a:r>
              <a:rPr lang="en-US" dirty="0" smtClean="0"/>
              <a:t>Topics are a “bag of words”</a:t>
            </a:r>
          </a:p>
          <a:p>
            <a:endParaRPr lang="en-US" dirty="0"/>
          </a:p>
          <a:p>
            <a:r>
              <a:rPr lang="en-US" dirty="0" smtClean="0"/>
              <a:t>Steps</a:t>
            </a:r>
          </a:p>
          <a:p>
            <a:pPr lvl="1"/>
            <a:r>
              <a:rPr lang="en-US" b="1" dirty="0"/>
              <a:t>You tell the algorithm how many topics you think there </a:t>
            </a:r>
            <a:r>
              <a:rPr lang="en-US" b="1" dirty="0" smtClean="0"/>
              <a:t>are</a:t>
            </a:r>
          </a:p>
          <a:p>
            <a:pPr lvl="1"/>
            <a:r>
              <a:rPr lang="en-US" b="1" dirty="0"/>
              <a:t>The algorithm will assign </a:t>
            </a:r>
            <a:r>
              <a:rPr lang="en-US" b="1" dirty="0" smtClean="0"/>
              <a:t>every </a:t>
            </a:r>
            <a:r>
              <a:rPr lang="en-US" b="1" dirty="0"/>
              <a:t>word to a temporary </a:t>
            </a:r>
            <a:r>
              <a:rPr lang="en-US" b="1" dirty="0" smtClean="0"/>
              <a:t>topic using the </a:t>
            </a:r>
            <a:r>
              <a:rPr lang="en-US" b="1" dirty="0" err="1" smtClean="0"/>
              <a:t>Dirichlet</a:t>
            </a:r>
            <a:r>
              <a:rPr lang="en-US" b="1" dirty="0" smtClean="0"/>
              <a:t> distribution</a:t>
            </a:r>
            <a:endParaRPr lang="en-US" dirty="0" smtClean="0"/>
          </a:p>
          <a:p>
            <a:pPr lvl="1"/>
            <a:r>
              <a:rPr lang="en-US" b="1" dirty="0"/>
              <a:t>The algorithm will check and update topic </a:t>
            </a:r>
            <a:r>
              <a:rPr lang="en-US" b="1" dirty="0" smtClean="0"/>
              <a:t>assignments (Iterative)</a:t>
            </a:r>
          </a:p>
          <a:p>
            <a:pPr lvl="2"/>
            <a:r>
              <a:rPr lang="en-US" dirty="0"/>
              <a:t>How prevalent is that word across topics?</a:t>
            </a:r>
          </a:p>
          <a:p>
            <a:pPr lvl="2"/>
            <a:r>
              <a:rPr lang="en-US" dirty="0"/>
              <a:t>How prevalent are topics in the document?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841</Words>
  <Application>Microsoft Office PowerPoint</Application>
  <PresentationFormat>Widescreen</PresentationFormat>
  <Paragraphs>107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Pulling Us Together Tearing Us Apart</vt:lpstr>
      <vt:lpstr>Humans both fight and care for one another</vt:lpstr>
      <vt:lpstr>Hypothesis</vt:lpstr>
      <vt:lpstr>Method</vt:lpstr>
      <vt:lpstr>Humans of New York</vt:lpstr>
      <vt:lpstr>HoNY has a wide range of people and topics</vt:lpstr>
      <vt:lpstr>Humans of New York on Facebook</vt:lpstr>
      <vt:lpstr>PowerPoint Presentation</vt:lpstr>
      <vt:lpstr>Latent Dirichlet Allocation (LDA) used to create clusters/topics</vt:lpstr>
      <vt:lpstr>Topic Modeling with Stories and Comments</vt:lpstr>
      <vt:lpstr>PowerPoint Presentation</vt:lpstr>
      <vt:lpstr>Targets and Models</vt:lpstr>
      <vt:lpstr>Not All Target Distributions Similar</vt:lpstr>
      <vt:lpstr>AdaBoost had the best R^2 The target is % of conversations &gt;20 replies</vt:lpstr>
      <vt:lpstr>The “Political” topic had the highest feature importance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Pulling Us Together Tearing Us Apart</dc:title>
  <dc:creator>An</dc:creator>
  <cp:lastModifiedBy>An</cp:lastModifiedBy>
  <cp:revision>29</cp:revision>
  <dcterms:created xsi:type="dcterms:W3CDTF">2016-10-21T20:04:49Z</dcterms:created>
  <dcterms:modified xsi:type="dcterms:W3CDTF">2016-10-24T07:05:35Z</dcterms:modified>
</cp:coreProperties>
</file>