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18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70" r:id="rId10"/>
    <p:sldId id="271" r:id="rId11"/>
    <p:sldId id="272" r:id="rId12"/>
    <p:sldId id="264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163" autoAdjust="0"/>
  </p:normalViewPr>
  <p:slideViewPr>
    <p:cSldViewPr snapToGrid="0">
      <p:cViewPr varScale="1">
        <p:scale>
          <a:sx n="76" d="100"/>
          <a:sy n="76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Kbah" userId="a4159bded2ab5cfc" providerId="LiveId" clId="{4CCF2B7D-5B09-4ABA-BBBF-3BB1A02AFD5E}"/>
    <pc:docChg chg="undo custSel addSld delSld modSld">
      <pc:chgData name="Amir Kbah" userId="a4159bded2ab5cfc" providerId="LiveId" clId="{4CCF2B7D-5B09-4ABA-BBBF-3BB1A02AFD5E}" dt="2018-04-27T02:13:51.626" v="538" actId="2696"/>
      <pc:docMkLst>
        <pc:docMk/>
      </pc:docMkLst>
      <pc:sldChg chg="modSp modAnim">
        <pc:chgData name="Amir Kbah" userId="a4159bded2ab5cfc" providerId="LiveId" clId="{4CCF2B7D-5B09-4ABA-BBBF-3BB1A02AFD5E}" dt="2018-04-27T01:24:27.382" v="5"/>
        <pc:sldMkLst>
          <pc:docMk/>
          <pc:sldMk cId="941349178" sldId="257"/>
        </pc:sldMkLst>
        <pc:spChg chg="mod">
          <ac:chgData name="Amir Kbah" userId="a4159bded2ab5cfc" providerId="LiveId" clId="{4CCF2B7D-5B09-4ABA-BBBF-3BB1A02AFD5E}" dt="2018-04-27T01:22:57.226" v="1" actId="1076"/>
          <ac:spMkLst>
            <pc:docMk/>
            <pc:sldMk cId="941349178" sldId="257"/>
            <ac:spMk id="2" creationId="{01A5E139-939C-49CF-95BF-897039CBE92B}"/>
          </ac:spMkLst>
        </pc:spChg>
      </pc:sldChg>
      <pc:sldChg chg="addSp delSp modSp add">
        <pc:chgData name="Amir Kbah" userId="a4159bded2ab5cfc" providerId="LiveId" clId="{4CCF2B7D-5B09-4ABA-BBBF-3BB1A02AFD5E}" dt="2018-04-27T01:31:01.710" v="85" actId="1035"/>
        <pc:sldMkLst>
          <pc:docMk/>
          <pc:sldMk cId="1552049364" sldId="258"/>
        </pc:sldMkLst>
        <pc:spChg chg="mod">
          <ac:chgData name="Amir Kbah" userId="a4159bded2ab5cfc" providerId="LiveId" clId="{4CCF2B7D-5B09-4ABA-BBBF-3BB1A02AFD5E}" dt="2018-04-27T01:31:01.710" v="85" actId="1035"/>
          <ac:spMkLst>
            <pc:docMk/>
            <pc:sldMk cId="1552049364" sldId="258"/>
            <ac:spMk id="2" creationId="{41D8D753-F915-4B79-B09C-F0235A1F07C3}"/>
          </ac:spMkLst>
        </pc:spChg>
        <pc:spChg chg="del">
          <ac:chgData name="Amir Kbah" userId="a4159bded2ab5cfc" providerId="LiveId" clId="{4CCF2B7D-5B09-4ABA-BBBF-3BB1A02AFD5E}" dt="2018-04-27T01:27:00.337" v="26"/>
          <ac:spMkLst>
            <pc:docMk/>
            <pc:sldMk cId="1552049364" sldId="258"/>
            <ac:spMk id="3" creationId="{8FE1368B-75DC-4375-A7F0-47121B37FD47}"/>
          </ac:spMkLst>
        </pc:spChg>
        <pc:picChg chg="add mod">
          <ac:chgData name="Amir Kbah" userId="a4159bded2ab5cfc" providerId="LiveId" clId="{4CCF2B7D-5B09-4ABA-BBBF-3BB1A02AFD5E}" dt="2018-04-27T01:30:51.322" v="56" actId="1037"/>
          <ac:picMkLst>
            <pc:docMk/>
            <pc:sldMk cId="1552049364" sldId="258"/>
            <ac:picMk id="5" creationId="{652AB19A-1B43-4399-975A-97C5A623192B}"/>
          </ac:picMkLst>
        </pc:picChg>
        <pc:picChg chg="add del">
          <ac:chgData name="Amir Kbah" userId="a4159bded2ab5cfc" providerId="LiveId" clId="{4CCF2B7D-5B09-4ABA-BBBF-3BB1A02AFD5E}" dt="2018-04-27T01:28:59.288" v="28" actId="478"/>
          <ac:picMkLst>
            <pc:docMk/>
            <pc:sldMk cId="1552049364" sldId="258"/>
            <ac:picMk id="6" creationId="{2009F4A3-028E-4445-A317-970DA9FB74F4}"/>
          </ac:picMkLst>
        </pc:picChg>
        <pc:picChg chg="add mod ord">
          <ac:chgData name="Amir Kbah" userId="a4159bded2ab5cfc" providerId="LiveId" clId="{4CCF2B7D-5B09-4ABA-BBBF-3BB1A02AFD5E}" dt="2018-04-27T01:30:43.803" v="47" actId="167"/>
          <ac:picMkLst>
            <pc:docMk/>
            <pc:sldMk cId="1552049364" sldId="258"/>
            <ac:picMk id="8" creationId="{B9F75BE0-E6D9-4EF8-BFCC-0FB6FAEA8342}"/>
          </ac:picMkLst>
        </pc:picChg>
      </pc:sldChg>
      <pc:sldChg chg="addSp delSp modSp add modAnim">
        <pc:chgData name="Amir Kbah" userId="a4159bded2ab5cfc" providerId="LiveId" clId="{4CCF2B7D-5B09-4ABA-BBBF-3BB1A02AFD5E}" dt="2018-04-27T01:51:51.990" v="315" actId="207"/>
        <pc:sldMkLst>
          <pc:docMk/>
          <pc:sldMk cId="944165274" sldId="259"/>
        </pc:sldMkLst>
        <pc:spChg chg="del">
          <ac:chgData name="Amir Kbah" userId="a4159bded2ab5cfc" providerId="LiveId" clId="{4CCF2B7D-5B09-4ABA-BBBF-3BB1A02AFD5E}" dt="2018-04-27T01:33:34.722" v="142" actId="478"/>
          <ac:spMkLst>
            <pc:docMk/>
            <pc:sldMk cId="944165274" sldId="259"/>
            <ac:spMk id="2" creationId="{AFE5D8FC-1C37-4BED-911B-A61B35F9B024}"/>
          </ac:spMkLst>
        </pc:spChg>
        <pc:spChg chg="mod ord">
          <ac:chgData name="Amir Kbah" userId="a4159bded2ab5cfc" providerId="LiveId" clId="{4CCF2B7D-5B09-4ABA-BBBF-3BB1A02AFD5E}" dt="2018-04-27T01:49:49.525" v="308" actId="1037"/>
          <ac:spMkLst>
            <pc:docMk/>
            <pc:sldMk cId="944165274" sldId="259"/>
            <ac:spMk id="3" creationId="{BFE31CBB-9F1F-466A-B525-30883DF3F32A}"/>
          </ac:spMkLst>
        </pc:spChg>
        <pc:spChg chg="add mod ord">
          <ac:chgData name="Amir Kbah" userId="a4159bded2ab5cfc" providerId="LiveId" clId="{4CCF2B7D-5B09-4ABA-BBBF-3BB1A02AFD5E}" dt="2018-04-27T01:51:51.990" v="315" actId="207"/>
          <ac:spMkLst>
            <pc:docMk/>
            <pc:sldMk cId="944165274" sldId="259"/>
            <ac:spMk id="6" creationId="{BAB88EFB-A4E8-4513-8ED6-9EA85511D4EE}"/>
          </ac:spMkLst>
        </pc:spChg>
        <pc:picChg chg="add mod ord modCrop">
          <ac:chgData name="Amir Kbah" userId="a4159bded2ab5cfc" providerId="LiveId" clId="{4CCF2B7D-5B09-4ABA-BBBF-3BB1A02AFD5E}" dt="2018-04-27T01:49:54.285" v="309" actId="166"/>
          <ac:picMkLst>
            <pc:docMk/>
            <pc:sldMk cId="944165274" sldId="259"/>
            <ac:picMk id="4" creationId="{9D96CD1C-1C89-4BF6-9F0C-FF820225DBFD}"/>
          </ac:picMkLst>
        </pc:picChg>
        <pc:picChg chg="add mod modCrop">
          <ac:chgData name="Amir Kbah" userId="a4159bded2ab5cfc" providerId="LiveId" clId="{4CCF2B7D-5B09-4ABA-BBBF-3BB1A02AFD5E}" dt="2018-04-27T01:41:24.968" v="291" actId="207"/>
          <ac:picMkLst>
            <pc:docMk/>
            <pc:sldMk cId="944165274" sldId="259"/>
            <ac:picMk id="5" creationId="{76D63078-B269-49A4-A1F3-077081C178F0}"/>
          </ac:picMkLst>
        </pc:picChg>
      </pc:sldChg>
      <pc:sldChg chg="addSp delSp modSp add del">
        <pc:chgData name="Amir Kbah" userId="a4159bded2ab5cfc" providerId="LiveId" clId="{4CCF2B7D-5B09-4ABA-BBBF-3BB1A02AFD5E}" dt="2018-04-27T01:33:07.240" v="122" actId="2696"/>
        <pc:sldMkLst>
          <pc:docMk/>
          <pc:sldMk cId="3488040713" sldId="259"/>
        </pc:sldMkLst>
        <pc:spChg chg="del mod">
          <ac:chgData name="Amir Kbah" userId="a4159bded2ab5cfc" providerId="LiveId" clId="{4CCF2B7D-5B09-4ABA-BBBF-3BB1A02AFD5E}" dt="2018-04-27T01:31:51.098" v="98" actId="478"/>
          <ac:spMkLst>
            <pc:docMk/>
            <pc:sldMk cId="3488040713" sldId="259"/>
            <ac:spMk id="2" creationId="{40FCAC9B-010E-4084-8540-49892F72A45B}"/>
          </ac:spMkLst>
        </pc:spChg>
        <pc:spChg chg="mod">
          <ac:chgData name="Amir Kbah" userId="a4159bded2ab5cfc" providerId="LiveId" clId="{4CCF2B7D-5B09-4ABA-BBBF-3BB1A02AFD5E}" dt="2018-04-27T01:32:53.475" v="120" actId="14100"/>
          <ac:spMkLst>
            <pc:docMk/>
            <pc:sldMk cId="3488040713" sldId="259"/>
            <ac:spMk id="3" creationId="{6B444245-089D-4660-B633-2D7A0F50BA3B}"/>
          </ac:spMkLst>
        </pc:spChg>
        <pc:spChg chg="add del mod">
          <ac:chgData name="Amir Kbah" userId="a4159bded2ab5cfc" providerId="LiveId" clId="{4CCF2B7D-5B09-4ABA-BBBF-3BB1A02AFD5E}" dt="2018-04-27T01:32:35.624" v="114" actId="478"/>
          <ac:spMkLst>
            <pc:docMk/>
            <pc:sldMk cId="3488040713" sldId="259"/>
            <ac:spMk id="5" creationId="{8AD0D526-29B3-4BF6-BC20-2B783CD54592}"/>
          </ac:spMkLst>
        </pc:spChg>
        <pc:spChg chg="add">
          <ac:chgData name="Amir Kbah" userId="a4159bded2ab5cfc" providerId="LiveId" clId="{4CCF2B7D-5B09-4ABA-BBBF-3BB1A02AFD5E}" dt="2018-04-27T01:32:28.211" v="113" actId="26606"/>
          <ac:spMkLst>
            <pc:docMk/>
            <pc:sldMk cId="3488040713" sldId="259"/>
            <ac:spMk id="12" creationId="{ED56E41F-B8E0-4D18-B554-FD40260DE0E3}"/>
          </ac:spMkLst>
        </pc:spChg>
        <pc:spChg chg="add">
          <ac:chgData name="Amir Kbah" userId="a4159bded2ab5cfc" providerId="LiveId" clId="{4CCF2B7D-5B09-4ABA-BBBF-3BB1A02AFD5E}" dt="2018-04-27T01:32:28.211" v="113" actId="26606"/>
          <ac:spMkLst>
            <pc:docMk/>
            <pc:sldMk cId="3488040713" sldId="259"/>
            <ac:spMk id="22" creationId="{23E937B9-07EE-456A-A31C-41A8866E28A2}"/>
          </ac:spMkLst>
        </pc:spChg>
        <pc:grpChg chg="add">
          <ac:chgData name="Amir Kbah" userId="a4159bded2ab5cfc" providerId="LiveId" clId="{4CCF2B7D-5B09-4ABA-BBBF-3BB1A02AFD5E}" dt="2018-04-27T01:32:28.211" v="113" actId="26606"/>
          <ac:grpSpMkLst>
            <pc:docMk/>
            <pc:sldMk cId="3488040713" sldId="259"/>
            <ac:grpSpMk id="14" creationId="{2DB31E17-E562-4F82-98D0-858C84120F34}"/>
          </ac:grpSpMkLst>
        </pc:grpChg>
        <pc:picChg chg="add del">
          <ac:chgData name="Amir Kbah" userId="a4159bded2ab5cfc" providerId="LiveId" clId="{4CCF2B7D-5B09-4ABA-BBBF-3BB1A02AFD5E}" dt="2018-04-27T01:33:04.396" v="121"/>
          <ac:picMkLst>
            <pc:docMk/>
            <pc:sldMk cId="3488040713" sldId="259"/>
            <ac:picMk id="9" creationId="{6E5222B9-F224-458A-94CD-D7BAB6EB1F47}"/>
          </ac:picMkLst>
        </pc:picChg>
        <pc:cxnChg chg="add">
          <ac:chgData name="Amir Kbah" userId="a4159bded2ab5cfc" providerId="LiveId" clId="{4CCF2B7D-5B09-4ABA-BBBF-3BB1A02AFD5E}" dt="2018-04-27T01:32:28.211" v="113" actId="26606"/>
          <ac:cxnSpMkLst>
            <pc:docMk/>
            <pc:sldMk cId="3488040713" sldId="259"/>
            <ac:cxnSpMk id="20" creationId="{FD2308B7-2829-44DD-B213-27EEBDED1411}"/>
          </ac:cxnSpMkLst>
        </pc:cxnChg>
      </pc:sldChg>
      <pc:sldChg chg="modSp add">
        <pc:chgData name="Amir Kbah" userId="a4159bded2ab5cfc" providerId="LiveId" clId="{4CCF2B7D-5B09-4ABA-BBBF-3BB1A02AFD5E}" dt="2018-04-27T01:56:37.818" v="395" actId="255"/>
        <pc:sldMkLst>
          <pc:docMk/>
          <pc:sldMk cId="3566927304" sldId="260"/>
        </pc:sldMkLst>
        <pc:spChg chg="mod">
          <ac:chgData name="Amir Kbah" userId="a4159bded2ab5cfc" providerId="LiveId" clId="{4CCF2B7D-5B09-4ABA-BBBF-3BB1A02AFD5E}" dt="2018-04-27T01:56:37.818" v="395" actId="255"/>
          <ac:spMkLst>
            <pc:docMk/>
            <pc:sldMk cId="3566927304" sldId="260"/>
            <ac:spMk id="2" creationId="{6D493A34-5ED8-4B6C-85A3-D63C2AF4EF2C}"/>
          </ac:spMkLst>
        </pc:spChg>
        <pc:spChg chg="mod">
          <ac:chgData name="Amir Kbah" userId="a4159bded2ab5cfc" providerId="LiveId" clId="{4CCF2B7D-5B09-4ABA-BBBF-3BB1A02AFD5E}" dt="2018-04-27T01:56:18.809" v="394" actId="255"/>
          <ac:spMkLst>
            <pc:docMk/>
            <pc:sldMk cId="3566927304" sldId="260"/>
            <ac:spMk id="3" creationId="{8C183847-AFA9-41BF-9894-33E73179C28A}"/>
          </ac:spMkLst>
        </pc:spChg>
      </pc:sldChg>
      <pc:sldChg chg="addSp modSp add modAnim">
        <pc:chgData name="Amir Kbah" userId="a4159bded2ab5cfc" providerId="LiveId" clId="{4CCF2B7D-5B09-4ABA-BBBF-3BB1A02AFD5E}" dt="2018-04-27T02:01:50.106" v="415"/>
        <pc:sldMkLst>
          <pc:docMk/>
          <pc:sldMk cId="416188278" sldId="261"/>
        </pc:sldMkLst>
        <pc:spChg chg="mod">
          <ac:chgData name="Amir Kbah" userId="a4159bded2ab5cfc" providerId="LiveId" clId="{4CCF2B7D-5B09-4ABA-BBBF-3BB1A02AFD5E}" dt="2018-04-27T01:57:31.247" v="407" actId="20577"/>
          <ac:spMkLst>
            <pc:docMk/>
            <pc:sldMk cId="416188278" sldId="261"/>
            <ac:spMk id="3" creationId="{9BCD1EFC-3E23-4C05-BA90-4716E08B2944}"/>
          </ac:spMkLst>
        </pc:spChg>
        <pc:picChg chg="add mod">
          <ac:chgData name="Amir Kbah" userId="a4159bded2ab5cfc" providerId="LiveId" clId="{4CCF2B7D-5B09-4ABA-BBBF-3BB1A02AFD5E}" dt="2018-04-27T02:00:08.132" v="410" actId="14100"/>
          <ac:picMkLst>
            <pc:docMk/>
            <pc:sldMk cId="416188278" sldId="261"/>
            <ac:picMk id="4" creationId="{EF81F7DE-2FC1-40A8-AA48-6012FD73195A}"/>
          </ac:picMkLst>
        </pc:picChg>
      </pc:sldChg>
      <pc:sldChg chg="add del">
        <pc:chgData name="Amir Kbah" userId="a4159bded2ab5cfc" providerId="LiveId" clId="{4CCF2B7D-5B09-4ABA-BBBF-3BB1A02AFD5E}" dt="2018-04-27T02:04:23.919" v="417" actId="2696"/>
        <pc:sldMkLst>
          <pc:docMk/>
          <pc:sldMk cId="3112449207" sldId="262"/>
        </pc:sldMkLst>
      </pc:sldChg>
      <pc:sldChg chg="addSp modSp del">
        <pc:chgData name="Amir Kbah" userId="a4159bded2ab5cfc" providerId="LiveId" clId="{4CCF2B7D-5B09-4ABA-BBBF-3BB1A02AFD5E}" dt="2018-04-27T02:08:38.260" v="460" actId="14100"/>
        <pc:sldMkLst>
          <pc:docMk/>
          <pc:sldMk cId="3962980602" sldId="262"/>
        </pc:sldMkLst>
        <pc:spChg chg="add mod">
          <ac:chgData name="Amir Kbah" userId="a4159bded2ab5cfc" providerId="LiveId" clId="{4CCF2B7D-5B09-4ABA-BBBF-3BB1A02AFD5E}" dt="2018-04-27T02:08:38.260" v="460" actId="14100"/>
          <ac:spMkLst>
            <pc:docMk/>
            <pc:sldMk cId="3962980602" sldId="262"/>
            <ac:spMk id="2" creationId="{DD57E012-8EC2-47B4-8FBA-1209F7B2A2B4}"/>
          </ac:spMkLst>
        </pc:spChg>
        <pc:spChg chg="add mod">
          <ac:chgData name="Amir Kbah" userId="a4159bded2ab5cfc" providerId="LiveId" clId="{4CCF2B7D-5B09-4ABA-BBBF-3BB1A02AFD5E}" dt="2018-04-27T02:08:36.326" v="459" actId="14100"/>
          <ac:spMkLst>
            <pc:docMk/>
            <pc:sldMk cId="3962980602" sldId="262"/>
            <ac:spMk id="33" creationId="{18887A1A-9196-4CBB-B7FD-3714FCE3C8D2}"/>
          </ac:spMkLst>
        </pc:spChg>
        <pc:picChg chg="mod">
          <ac:chgData name="Amir Kbah" userId="a4159bded2ab5cfc" providerId="LiveId" clId="{4CCF2B7D-5B09-4ABA-BBBF-3BB1A02AFD5E}" dt="2018-04-27T02:06:06.326" v="420" actId="1076"/>
          <ac:picMkLst>
            <pc:docMk/>
            <pc:sldMk cId="3962980602" sldId="262"/>
            <ac:picMk id="41" creationId="{00000000-0000-0000-0000-000000000000}"/>
          </ac:picMkLst>
        </pc:picChg>
      </pc:sldChg>
      <pc:sldChg chg="addSp delSp modSp del">
        <pc:chgData name="Amir Kbah" userId="a4159bded2ab5cfc" providerId="LiveId" clId="{4CCF2B7D-5B09-4ABA-BBBF-3BB1A02AFD5E}" dt="2018-04-27T02:10:19.993" v="493" actId="1038"/>
        <pc:sldMkLst>
          <pc:docMk/>
          <pc:sldMk cId="86315487" sldId="264"/>
        </pc:sldMkLst>
        <pc:spChg chg="add del">
          <ac:chgData name="Amir Kbah" userId="a4159bded2ab5cfc" providerId="LiveId" clId="{4CCF2B7D-5B09-4ABA-BBBF-3BB1A02AFD5E}" dt="2018-04-27T02:10:16.143" v="487" actId="478"/>
          <ac:spMkLst>
            <pc:docMk/>
            <pc:sldMk cId="86315487" sldId="264"/>
            <ac:spMk id="23" creationId="{A5A5E910-122A-43EB-AAEE-BB8A60E40DE2}"/>
          </ac:spMkLst>
        </pc:spChg>
        <pc:spChg chg="add">
          <ac:chgData name="Amir Kbah" userId="a4159bded2ab5cfc" providerId="LiveId" clId="{4CCF2B7D-5B09-4ABA-BBBF-3BB1A02AFD5E}" dt="2018-04-27T02:07:49.060" v="442"/>
          <ac:spMkLst>
            <pc:docMk/>
            <pc:sldMk cId="86315487" sldId="264"/>
            <ac:spMk id="26" creationId="{1A42F769-E3BD-4AC8-A75D-9EA9A9D6CED6}"/>
          </ac:spMkLst>
        </pc:spChg>
        <pc:spChg chg="add mod">
          <ac:chgData name="Amir Kbah" userId="a4159bded2ab5cfc" providerId="LiveId" clId="{4CCF2B7D-5B09-4ABA-BBBF-3BB1A02AFD5E}" dt="2018-04-27T02:10:19.993" v="493" actId="1038"/>
          <ac:spMkLst>
            <pc:docMk/>
            <pc:sldMk cId="86315487" sldId="264"/>
            <ac:spMk id="27" creationId="{EC390A41-DF7D-45B8-A976-46CB1DD6AFB0}"/>
          </ac:spMkLst>
        </pc:spChg>
        <pc:spChg chg="add">
          <ac:chgData name="Amir Kbah" userId="a4159bded2ab5cfc" providerId="LiveId" clId="{4CCF2B7D-5B09-4ABA-BBBF-3BB1A02AFD5E}" dt="2018-04-27T02:08:49.280" v="464"/>
          <ac:spMkLst>
            <pc:docMk/>
            <pc:sldMk cId="86315487" sldId="264"/>
            <ac:spMk id="28" creationId="{CF525D49-4AEA-4A43-9A41-E04E81A503D6}"/>
          </ac:spMkLst>
        </pc:spChg>
      </pc:sldChg>
      <pc:sldChg chg="addSp delSp modSp del">
        <pc:chgData name="Amir Kbah" userId="a4159bded2ab5cfc" providerId="LiveId" clId="{4CCF2B7D-5B09-4ABA-BBBF-3BB1A02AFD5E}" dt="2018-04-27T02:10:12.324" v="485" actId="1076"/>
        <pc:sldMkLst>
          <pc:docMk/>
          <pc:sldMk cId="4175782268" sldId="267"/>
        </pc:sldMkLst>
        <pc:spChg chg="add del">
          <ac:chgData name="Amir Kbah" userId="a4159bded2ab5cfc" providerId="LiveId" clId="{4CCF2B7D-5B09-4ABA-BBBF-3BB1A02AFD5E}" dt="2018-04-27T02:10:09.935" v="484" actId="478"/>
          <ac:spMkLst>
            <pc:docMk/>
            <pc:sldMk cId="4175782268" sldId="267"/>
            <ac:spMk id="29" creationId="{2E1674EB-D648-452E-A977-F0843FE07087}"/>
          </ac:spMkLst>
        </pc:spChg>
        <pc:spChg chg="add">
          <ac:chgData name="Amir Kbah" userId="a4159bded2ab5cfc" providerId="LiveId" clId="{4CCF2B7D-5B09-4ABA-BBBF-3BB1A02AFD5E}" dt="2018-04-27T02:07:49.824" v="443"/>
          <ac:spMkLst>
            <pc:docMk/>
            <pc:sldMk cId="4175782268" sldId="267"/>
            <ac:spMk id="30" creationId="{11FB1EA4-2891-46E3-915F-AB10C0E0C91D}"/>
          </ac:spMkLst>
        </pc:spChg>
        <pc:spChg chg="add mod">
          <ac:chgData name="Amir Kbah" userId="a4159bded2ab5cfc" providerId="LiveId" clId="{4CCF2B7D-5B09-4ABA-BBBF-3BB1A02AFD5E}" dt="2018-04-27T02:10:12.324" v="485" actId="1076"/>
          <ac:spMkLst>
            <pc:docMk/>
            <pc:sldMk cId="4175782268" sldId="267"/>
            <ac:spMk id="31" creationId="{6FD3F887-34AD-4B89-822D-8D55CDFD511B}"/>
          </ac:spMkLst>
        </pc:spChg>
        <pc:spChg chg="add">
          <ac:chgData name="Amir Kbah" userId="a4159bded2ab5cfc" providerId="LiveId" clId="{4CCF2B7D-5B09-4ABA-BBBF-3BB1A02AFD5E}" dt="2018-04-27T02:08:50.836" v="465"/>
          <ac:spMkLst>
            <pc:docMk/>
            <pc:sldMk cId="4175782268" sldId="267"/>
            <ac:spMk id="35" creationId="{BD9D948C-870D-4D52-98FA-5DEC5CCDD53E}"/>
          </ac:spMkLst>
        </pc:spChg>
      </pc:sldChg>
      <pc:sldChg chg="addSp delSp modSp del">
        <pc:chgData name="Amir Kbah" userId="a4159bded2ab5cfc" providerId="LiveId" clId="{4CCF2B7D-5B09-4ABA-BBBF-3BB1A02AFD5E}" dt="2018-04-27T02:10:06.288" v="482" actId="1076"/>
        <pc:sldMkLst>
          <pc:docMk/>
          <pc:sldMk cId="1367255745" sldId="268"/>
        </pc:sldMkLst>
        <pc:spChg chg="add del">
          <ac:chgData name="Amir Kbah" userId="a4159bded2ab5cfc" providerId="LiveId" clId="{4CCF2B7D-5B09-4ABA-BBBF-3BB1A02AFD5E}" dt="2018-04-27T02:10:04.224" v="481" actId="478"/>
          <ac:spMkLst>
            <pc:docMk/>
            <pc:sldMk cId="1367255745" sldId="268"/>
            <ac:spMk id="23" creationId="{7739180B-C32B-4588-B236-8110EC6F5146}"/>
          </ac:spMkLst>
        </pc:spChg>
        <pc:spChg chg="add">
          <ac:chgData name="Amir Kbah" userId="a4159bded2ab5cfc" providerId="LiveId" clId="{4CCF2B7D-5B09-4ABA-BBBF-3BB1A02AFD5E}" dt="2018-04-27T02:07:50.417" v="444"/>
          <ac:spMkLst>
            <pc:docMk/>
            <pc:sldMk cId="1367255745" sldId="268"/>
            <ac:spMk id="25" creationId="{85CF3199-A2A1-45A5-BE7E-23E7383C2499}"/>
          </ac:spMkLst>
        </pc:spChg>
        <pc:spChg chg="add mod">
          <ac:chgData name="Amir Kbah" userId="a4159bded2ab5cfc" providerId="LiveId" clId="{4CCF2B7D-5B09-4ABA-BBBF-3BB1A02AFD5E}" dt="2018-04-27T02:10:06.288" v="482" actId="1076"/>
          <ac:spMkLst>
            <pc:docMk/>
            <pc:sldMk cId="1367255745" sldId="268"/>
            <ac:spMk id="26" creationId="{41CACE0D-B53C-4598-B171-5A79A95E1AA1}"/>
          </ac:spMkLst>
        </pc:spChg>
        <pc:spChg chg="add">
          <ac:chgData name="Amir Kbah" userId="a4159bded2ab5cfc" providerId="LiveId" clId="{4CCF2B7D-5B09-4ABA-BBBF-3BB1A02AFD5E}" dt="2018-04-27T02:08:51.499" v="466"/>
          <ac:spMkLst>
            <pc:docMk/>
            <pc:sldMk cId="1367255745" sldId="268"/>
            <ac:spMk id="27" creationId="{E9348E9A-4FCD-40C3-8ED6-7DAA1760D6E1}"/>
          </ac:spMkLst>
        </pc:spChg>
      </pc:sldChg>
      <pc:sldChg chg="addSp delSp modSp del">
        <pc:chgData name="Amir Kbah" userId="a4159bded2ab5cfc" providerId="LiveId" clId="{4CCF2B7D-5B09-4ABA-BBBF-3BB1A02AFD5E}" dt="2018-04-27T02:10:00.838" v="479" actId="1038"/>
        <pc:sldMkLst>
          <pc:docMk/>
          <pc:sldMk cId="1580063446" sldId="269"/>
        </pc:sldMkLst>
        <pc:spChg chg="add del">
          <ac:chgData name="Amir Kbah" userId="a4159bded2ab5cfc" providerId="LiveId" clId="{4CCF2B7D-5B09-4ABA-BBBF-3BB1A02AFD5E}" dt="2018-04-27T02:09:57.129" v="477" actId="478"/>
          <ac:spMkLst>
            <pc:docMk/>
            <pc:sldMk cId="1580063446" sldId="269"/>
            <ac:spMk id="26" creationId="{7FFB27A6-800F-4CC5-A829-2DEE4421EA0D}"/>
          </ac:spMkLst>
        </pc:spChg>
        <pc:spChg chg="add">
          <ac:chgData name="Amir Kbah" userId="a4159bded2ab5cfc" providerId="LiveId" clId="{4CCF2B7D-5B09-4ABA-BBBF-3BB1A02AFD5E}" dt="2018-04-27T02:07:51.829" v="445"/>
          <ac:spMkLst>
            <pc:docMk/>
            <pc:sldMk cId="1580063446" sldId="269"/>
            <ac:spMk id="27" creationId="{43B8DA1B-BFD0-4A16-8F40-848EDB7F0307}"/>
          </ac:spMkLst>
        </pc:spChg>
        <pc:spChg chg="add mod">
          <ac:chgData name="Amir Kbah" userId="a4159bded2ab5cfc" providerId="LiveId" clId="{4CCF2B7D-5B09-4ABA-BBBF-3BB1A02AFD5E}" dt="2018-04-27T02:10:00.838" v="479" actId="1038"/>
          <ac:spMkLst>
            <pc:docMk/>
            <pc:sldMk cId="1580063446" sldId="269"/>
            <ac:spMk id="28" creationId="{11D58B9E-EC7C-4FF7-81F5-D09B3DACB652}"/>
          </ac:spMkLst>
        </pc:spChg>
        <pc:spChg chg="add">
          <ac:chgData name="Amir Kbah" userId="a4159bded2ab5cfc" providerId="LiveId" clId="{4CCF2B7D-5B09-4ABA-BBBF-3BB1A02AFD5E}" dt="2018-04-27T02:08:52.202" v="467"/>
          <ac:spMkLst>
            <pc:docMk/>
            <pc:sldMk cId="1580063446" sldId="269"/>
            <ac:spMk id="35" creationId="{32B3882A-9C72-4D37-9061-430445E55075}"/>
          </ac:spMkLst>
        </pc:spChg>
      </pc:sldChg>
      <pc:sldChg chg="addSp delSp modSp del">
        <pc:chgData name="Amir Kbah" userId="a4159bded2ab5cfc" providerId="LiveId" clId="{4CCF2B7D-5B09-4ABA-BBBF-3BB1A02AFD5E}" dt="2018-04-27T02:09:39.678" v="475" actId="1076"/>
        <pc:sldMkLst>
          <pc:docMk/>
          <pc:sldMk cId="4192058992" sldId="270"/>
        </pc:sldMkLst>
        <pc:spChg chg="add del">
          <ac:chgData name="Amir Kbah" userId="a4159bded2ab5cfc" providerId="LiveId" clId="{4CCF2B7D-5B09-4ABA-BBBF-3BB1A02AFD5E}" dt="2018-04-27T02:09:35.630" v="474" actId="478"/>
          <ac:spMkLst>
            <pc:docMk/>
            <pc:sldMk cId="4192058992" sldId="270"/>
            <ac:spMk id="37" creationId="{3FB71837-4B4B-4620-8483-AE14AD0E8A42}"/>
          </ac:spMkLst>
        </pc:spChg>
        <pc:spChg chg="add">
          <ac:chgData name="Amir Kbah" userId="a4159bded2ab5cfc" providerId="LiveId" clId="{4CCF2B7D-5B09-4ABA-BBBF-3BB1A02AFD5E}" dt="2018-04-27T02:07:28.944" v="435"/>
          <ac:spMkLst>
            <pc:docMk/>
            <pc:sldMk cId="4192058992" sldId="270"/>
            <ac:spMk id="38" creationId="{E41BB543-D737-49E4-B7B8-EA692B8EFE95}"/>
          </ac:spMkLst>
        </pc:spChg>
        <pc:spChg chg="add del">
          <ac:chgData name="Amir Kbah" userId="a4159bded2ab5cfc" providerId="LiveId" clId="{4CCF2B7D-5B09-4ABA-BBBF-3BB1A02AFD5E}" dt="2018-04-27T02:09:13.435" v="468" actId="478"/>
          <ac:spMkLst>
            <pc:docMk/>
            <pc:sldMk cId="4192058992" sldId="270"/>
            <ac:spMk id="39" creationId="{2ADA024E-7F93-42B3-A513-DEC6C0406C6F}"/>
          </ac:spMkLst>
        </pc:spChg>
        <pc:spChg chg="add">
          <ac:chgData name="Amir Kbah" userId="a4159bded2ab5cfc" providerId="LiveId" clId="{4CCF2B7D-5B09-4ABA-BBBF-3BB1A02AFD5E}" dt="2018-04-27T02:07:45.199" v="439"/>
          <ac:spMkLst>
            <pc:docMk/>
            <pc:sldMk cId="4192058992" sldId="270"/>
            <ac:spMk id="52" creationId="{0DDC984D-FE73-4EB8-BB4C-842BA2716FE8}"/>
          </ac:spMkLst>
        </pc:spChg>
        <pc:spChg chg="add mod">
          <ac:chgData name="Amir Kbah" userId="a4159bded2ab5cfc" providerId="LiveId" clId="{4CCF2B7D-5B09-4ABA-BBBF-3BB1A02AFD5E}" dt="2018-04-27T02:09:39.678" v="475" actId="1076"/>
          <ac:spMkLst>
            <pc:docMk/>
            <pc:sldMk cId="4192058992" sldId="270"/>
            <ac:spMk id="55" creationId="{3934FEEA-20F1-4671-A15F-51AB2798AABE}"/>
          </ac:spMkLst>
        </pc:spChg>
        <pc:spChg chg="add">
          <ac:chgData name="Amir Kbah" userId="a4159bded2ab5cfc" providerId="LiveId" clId="{4CCF2B7D-5B09-4ABA-BBBF-3BB1A02AFD5E}" dt="2018-04-27T02:08:46.952" v="461"/>
          <ac:spMkLst>
            <pc:docMk/>
            <pc:sldMk cId="4192058992" sldId="270"/>
            <ac:spMk id="56" creationId="{6C37138E-E9BA-4BB4-A33E-DF9A70310594}"/>
          </ac:spMkLst>
        </pc:spChg>
      </pc:sldChg>
      <pc:sldChg chg="addSp delSp modSp del">
        <pc:chgData name="Amir Kbah" userId="a4159bded2ab5cfc" providerId="LiveId" clId="{4CCF2B7D-5B09-4ABA-BBBF-3BB1A02AFD5E}" dt="2018-04-27T02:09:29.531" v="472" actId="1076"/>
        <pc:sldMkLst>
          <pc:docMk/>
          <pc:sldMk cId="997147835" sldId="271"/>
        </pc:sldMkLst>
        <pc:spChg chg="add del">
          <ac:chgData name="Amir Kbah" userId="a4159bded2ab5cfc" providerId="LiveId" clId="{4CCF2B7D-5B09-4ABA-BBBF-3BB1A02AFD5E}" dt="2018-04-27T02:09:25.708" v="471" actId="478"/>
          <ac:spMkLst>
            <pc:docMk/>
            <pc:sldMk cId="997147835" sldId="271"/>
            <ac:spMk id="39" creationId="{549B459B-6CC6-4532-98F1-739E273EC877}"/>
          </ac:spMkLst>
        </pc:spChg>
        <pc:spChg chg="add">
          <ac:chgData name="Amir Kbah" userId="a4159bded2ab5cfc" providerId="LiveId" clId="{4CCF2B7D-5B09-4ABA-BBBF-3BB1A02AFD5E}" dt="2018-04-27T02:07:30.023" v="436"/>
          <ac:spMkLst>
            <pc:docMk/>
            <pc:sldMk cId="997147835" sldId="271"/>
            <ac:spMk id="56" creationId="{AD29A574-3AA5-496C-AF2C-17C1E25DB255}"/>
          </ac:spMkLst>
        </pc:spChg>
        <pc:spChg chg="add del">
          <ac:chgData name="Amir Kbah" userId="a4159bded2ab5cfc" providerId="LiveId" clId="{4CCF2B7D-5B09-4ABA-BBBF-3BB1A02AFD5E}" dt="2018-04-27T02:09:16.024" v="469" actId="478"/>
          <ac:spMkLst>
            <pc:docMk/>
            <pc:sldMk cId="997147835" sldId="271"/>
            <ac:spMk id="57" creationId="{02A2CF44-6CD4-4B37-B049-39785DE6C45E}"/>
          </ac:spMkLst>
        </pc:spChg>
        <pc:spChg chg="add">
          <ac:chgData name="Amir Kbah" userId="a4159bded2ab5cfc" providerId="LiveId" clId="{4CCF2B7D-5B09-4ABA-BBBF-3BB1A02AFD5E}" dt="2018-04-27T02:07:46.367" v="440"/>
          <ac:spMkLst>
            <pc:docMk/>
            <pc:sldMk cId="997147835" sldId="271"/>
            <ac:spMk id="58" creationId="{915BA06B-984D-4E8B-9DB3-A87B951B1E6B}"/>
          </ac:spMkLst>
        </pc:spChg>
        <pc:spChg chg="add mod">
          <ac:chgData name="Amir Kbah" userId="a4159bded2ab5cfc" providerId="LiveId" clId="{4CCF2B7D-5B09-4ABA-BBBF-3BB1A02AFD5E}" dt="2018-04-27T02:09:29.531" v="472" actId="1076"/>
          <ac:spMkLst>
            <pc:docMk/>
            <pc:sldMk cId="997147835" sldId="271"/>
            <ac:spMk id="59" creationId="{BC392D85-21FF-4EF0-B3E4-0C9E6ED2FA1A}"/>
          </ac:spMkLst>
        </pc:spChg>
        <pc:spChg chg="add">
          <ac:chgData name="Amir Kbah" userId="a4159bded2ab5cfc" providerId="LiveId" clId="{4CCF2B7D-5B09-4ABA-BBBF-3BB1A02AFD5E}" dt="2018-04-27T02:08:47.843" v="462"/>
          <ac:spMkLst>
            <pc:docMk/>
            <pc:sldMk cId="997147835" sldId="271"/>
            <ac:spMk id="60" creationId="{85958098-812E-4221-B649-1992F576889E}"/>
          </ac:spMkLst>
        </pc:spChg>
      </pc:sldChg>
      <pc:sldChg chg="addSp delSp modSp del">
        <pc:chgData name="Amir Kbah" userId="a4159bded2ab5cfc" providerId="LiveId" clId="{4CCF2B7D-5B09-4ABA-BBBF-3BB1A02AFD5E}" dt="2018-04-27T02:10:26.776" v="496" actId="1076"/>
        <pc:sldMkLst>
          <pc:docMk/>
          <pc:sldMk cId="2614077123" sldId="272"/>
        </pc:sldMkLst>
        <pc:spChg chg="add del">
          <ac:chgData name="Amir Kbah" userId="a4159bded2ab5cfc" providerId="LiveId" clId="{4CCF2B7D-5B09-4ABA-BBBF-3BB1A02AFD5E}" dt="2018-04-27T02:10:23.881" v="495" actId="478"/>
          <ac:spMkLst>
            <pc:docMk/>
            <pc:sldMk cId="2614077123" sldId="272"/>
            <ac:spMk id="22" creationId="{18CB9D40-E734-4A94-A620-B48F429512E2}"/>
          </ac:spMkLst>
        </pc:spChg>
        <pc:spChg chg="add">
          <ac:chgData name="Amir Kbah" userId="a4159bded2ab5cfc" providerId="LiveId" clId="{4CCF2B7D-5B09-4ABA-BBBF-3BB1A02AFD5E}" dt="2018-04-27T02:07:47.225" v="441"/>
          <ac:spMkLst>
            <pc:docMk/>
            <pc:sldMk cId="2614077123" sldId="272"/>
            <ac:spMk id="23" creationId="{3CECBF03-08FA-4811-9AB9-9A4F42258BF2}"/>
          </ac:spMkLst>
        </pc:spChg>
        <pc:spChg chg="add mod">
          <ac:chgData name="Amir Kbah" userId="a4159bded2ab5cfc" providerId="LiveId" clId="{4CCF2B7D-5B09-4ABA-BBBF-3BB1A02AFD5E}" dt="2018-04-27T02:10:26.776" v="496" actId="1076"/>
          <ac:spMkLst>
            <pc:docMk/>
            <pc:sldMk cId="2614077123" sldId="272"/>
            <ac:spMk id="24" creationId="{5339F5C5-9A03-4D59-8502-35A92A027B68}"/>
          </ac:spMkLst>
        </pc:spChg>
        <pc:spChg chg="add">
          <ac:chgData name="Amir Kbah" userId="a4159bded2ab5cfc" providerId="LiveId" clId="{4CCF2B7D-5B09-4ABA-BBBF-3BB1A02AFD5E}" dt="2018-04-27T02:08:48.461" v="463"/>
          <ac:spMkLst>
            <pc:docMk/>
            <pc:sldMk cId="2614077123" sldId="272"/>
            <ac:spMk id="25" creationId="{38122FA9-ED82-4222-8B23-D52685DD0687}"/>
          </ac:spMkLst>
        </pc:spChg>
      </pc:sldChg>
      <pc:sldChg chg="modSp add del">
        <pc:chgData name="Amir Kbah" userId="a4159bded2ab5cfc" providerId="LiveId" clId="{4CCF2B7D-5B09-4ABA-BBBF-3BB1A02AFD5E}" dt="2018-04-27T02:12:48.350" v="514" actId="2696"/>
        <pc:sldMkLst>
          <pc:docMk/>
          <pc:sldMk cId="237730959" sldId="273"/>
        </pc:sldMkLst>
        <pc:spChg chg="mod">
          <ac:chgData name="Amir Kbah" userId="a4159bded2ab5cfc" providerId="LiveId" clId="{4CCF2B7D-5B09-4ABA-BBBF-3BB1A02AFD5E}" dt="2018-04-27T02:12:37.515" v="513" actId="20577"/>
          <ac:spMkLst>
            <pc:docMk/>
            <pc:sldMk cId="237730959" sldId="273"/>
            <ac:spMk id="3" creationId="{492DCF91-8CB0-49A2-970F-2199567E1EE1}"/>
          </ac:spMkLst>
        </pc:spChg>
      </pc:sldChg>
      <pc:sldChg chg="addSp modSp add del mod setBg">
        <pc:chgData name="Amir Kbah" userId="a4159bded2ab5cfc" providerId="LiveId" clId="{4CCF2B7D-5B09-4ABA-BBBF-3BB1A02AFD5E}" dt="2018-04-27T02:13:51.626" v="538" actId="2696"/>
        <pc:sldMkLst>
          <pc:docMk/>
          <pc:sldMk cId="953122470" sldId="273"/>
        </pc:sldMkLst>
        <pc:spChg chg="mod">
          <ac:chgData name="Amir Kbah" userId="a4159bded2ab5cfc" providerId="LiveId" clId="{4CCF2B7D-5B09-4ABA-BBBF-3BB1A02AFD5E}" dt="2018-04-27T02:13:35.390" v="536" actId="26606"/>
          <ac:spMkLst>
            <pc:docMk/>
            <pc:sldMk cId="953122470" sldId="273"/>
            <ac:spMk id="2" creationId="{B47C3FD4-B1B7-456F-8024-3B99AE0CE158}"/>
          </ac:spMkLst>
        </pc:spChg>
        <pc:spChg chg="mod">
          <ac:chgData name="Amir Kbah" userId="a4159bded2ab5cfc" providerId="LiveId" clId="{4CCF2B7D-5B09-4ABA-BBBF-3BB1A02AFD5E}" dt="2018-04-27T02:13:45.787" v="537" actId="255"/>
          <ac:spMkLst>
            <pc:docMk/>
            <pc:sldMk cId="953122470" sldId="273"/>
            <ac:spMk id="3" creationId="{38743416-07BC-4B49-8FFF-252DFE66183A}"/>
          </ac:spMkLst>
        </pc:spChg>
        <pc:spChg chg="add">
          <ac:chgData name="Amir Kbah" userId="a4159bded2ab5cfc" providerId="LiveId" clId="{4CCF2B7D-5B09-4ABA-BBBF-3BB1A02AFD5E}" dt="2018-04-27T02:13:35.390" v="536" actId="26606"/>
          <ac:spMkLst>
            <pc:docMk/>
            <pc:sldMk cId="953122470" sldId="273"/>
            <ac:spMk id="10" creationId="{ED56E41F-B8E0-4D18-B554-FD40260DE0E3}"/>
          </ac:spMkLst>
        </pc:spChg>
        <pc:spChg chg="add">
          <ac:chgData name="Amir Kbah" userId="a4159bded2ab5cfc" providerId="LiveId" clId="{4CCF2B7D-5B09-4ABA-BBBF-3BB1A02AFD5E}" dt="2018-04-27T02:13:35.390" v="536" actId="26606"/>
          <ac:spMkLst>
            <pc:docMk/>
            <pc:sldMk cId="953122470" sldId="273"/>
            <ac:spMk id="20" creationId="{23E937B9-07EE-456A-A31C-41A8866E28A2}"/>
          </ac:spMkLst>
        </pc:spChg>
        <pc:grpChg chg="add">
          <ac:chgData name="Amir Kbah" userId="a4159bded2ab5cfc" providerId="LiveId" clId="{4CCF2B7D-5B09-4ABA-BBBF-3BB1A02AFD5E}" dt="2018-04-27T02:13:35.390" v="536" actId="26606"/>
          <ac:grpSpMkLst>
            <pc:docMk/>
            <pc:sldMk cId="953122470" sldId="273"/>
            <ac:grpSpMk id="12" creationId="{2DB31E17-E562-4F82-98D0-858C84120F34}"/>
          </ac:grpSpMkLst>
        </pc:grpChg>
        <pc:picChg chg="add">
          <ac:chgData name="Amir Kbah" userId="a4159bded2ab5cfc" providerId="LiveId" clId="{4CCF2B7D-5B09-4ABA-BBBF-3BB1A02AFD5E}" dt="2018-04-27T02:13:35.390" v="536" actId="26606"/>
          <ac:picMkLst>
            <pc:docMk/>
            <pc:sldMk cId="953122470" sldId="273"/>
            <ac:picMk id="7" creationId="{ACAAF5D7-299C-47E0-BF58-5B55CABE4EA9}"/>
          </ac:picMkLst>
        </pc:picChg>
        <pc:cxnChg chg="add">
          <ac:chgData name="Amir Kbah" userId="a4159bded2ab5cfc" providerId="LiveId" clId="{4CCF2B7D-5B09-4ABA-BBBF-3BB1A02AFD5E}" dt="2018-04-27T02:13:35.390" v="536" actId="26606"/>
          <ac:cxnSpMkLst>
            <pc:docMk/>
            <pc:sldMk cId="953122470" sldId="273"/>
            <ac:cxnSpMk id="18" creationId="{FD2308B7-2829-44DD-B213-27EEBDED14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A1CF-1E06-4EA5-B990-24B22F9C21E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BBA55-642C-482E-8444-0C2935AA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So let’s see general concept of Tap &amp; cook and how it works.</a:t>
            </a:r>
          </a:p>
          <a:p>
            <a:r>
              <a:rPr lang="en-CA" altLang="ko-KR" dirty="0"/>
              <a:t>Basically</a:t>
            </a:r>
            <a:r>
              <a:rPr lang="en-CA" altLang="ko-KR" baseline="0" dirty="0"/>
              <a:t>, Tap &amp; cook accepts ingredients that a user has and introduce recipes that can be cooked with those.</a:t>
            </a:r>
          </a:p>
          <a:p>
            <a:r>
              <a:rPr lang="en-CA" altLang="ko-KR" baseline="0" dirty="0"/>
              <a:t>we are designing Tap &amp; Cook for mobile </a:t>
            </a:r>
            <a:r>
              <a:rPr lang="en-CA" altLang="ko-KR" baseline="0" dirty="0" smtClean="0"/>
              <a:t>environment.</a:t>
            </a:r>
            <a:endParaRPr lang="en-CA" altLang="ko-KR" baseline="0" dirty="0"/>
          </a:p>
          <a:p>
            <a:r>
              <a:rPr lang="en-CA" altLang="ko-KR" baseline="0" dirty="0"/>
              <a:t>So, instead of typing a word, we </a:t>
            </a:r>
            <a:r>
              <a:rPr lang="en-CA" altLang="ko-KR" baseline="0" dirty="0" smtClean="0"/>
              <a:t>prompt </a:t>
            </a:r>
            <a:r>
              <a:rPr lang="en-CA" altLang="ko-KR" baseline="0" dirty="0"/>
              <a:t>users to tap ingredients they </a:t>
            </a:r>
            <a:r>
              <a:rPr lang="en-CA" altLang="ko-KR" baseline="0" dirty="0" smtClean="0"/>
              <a:t>have or they might </a:t>
            </a:r>
            <a:r>
              <a:rPr lang="en-CA" altLang="ko-KR" baseline="0" dirty="0" err="1" smtClean="0"/>
              <a:t>wanna</a:t>
            </a:r>
            <a:r>
              <a:rPr lang="en-CA" altLang="ko-KR" baseline="0" dirty="0" smtClean="0"/>
              <a:t> use.</a:t>
            </a:r>
            <a:endParaRPr lang="en-CA" altLang="ko-KR" baseline="0" dirty="0"/>
          </a:p>
          <a:p>
            <a:r>
              <a:rPr lang="en-CA" altLang="ko-KR" baseline="0" dirty="0"/>
              <a:t>These ingredient icons are based on most common ingredients that people throw </a:t>
            </a:r>
            <a:r>
              <a:rPr lang="en-CA" altLang="ko-KR" baseline="0" dirty="0" smtClean="0"/>
              <a:t>waste as we saw previous slide.</a:t>
            </a:r>
            <a:endParaRPr lang="en-CA" altLang="ko-KR" baseline="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6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if a user</a:t>
            </a:r>
            <a:r>
              <a:rPr lang="en-US" altLang="ko-KR" baseline="0" dirty="0"/>
              <a:t> </a:t>
            </a:r>
            <a:r>
              <a:rPr lang="en-US" altLang="ko-KR" baseline="0" dirty="0" smtClean="0"/>
              <a:t>tabs </a:t>
            </a:r>
            <a:r>
              <a:rPr lang="en-US" altLang="ko-KR" baseline="0" dirty="0"/>
              <a:t>an icon, the ingredients are going to be stored in the basket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2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So I picked</a:t>
            </a:r>
            <a:r>
              <a:rPr lang="en-CA" altLang="ko-KR" baseline="0" dirty="0" smtClean="0"/>
              <a:t> egg and lettuce </a:t>
            </a:r>
          </a:p>
          <a:p>
            <a:r>
              <a:rPr lang="en-CA" altLang="ko-KR" baseline="0" dirty="0" smtClean="0"/>
              <a:t>And let’s see what recipes </a:t>
            </a:r>
            <a:r>
              <a:rPr lang="en-CA" altLang="ko-KR" baseline="0" dirty="0" err="1" smtClean="0"/>
              <a:t>tap&amp;n</a:t>
            </a:r>
            <a:r>
              <a:rPr lang="en-CA" altLang="ko-KR" baseline="0" dirty="0" smtClean="0"/>
              <a:t> cook suggest by clicking this button </a:t>
            </a:r>
            <a:endParaRPr lang="en-CA" altLang="ko-KR" baseline="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6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On</a:t>
            </a:r>
            <a:r>
              <a:rPr lang="en-CA" altLang="ko-KR" baseline="0" dirty="0"/>
              <a:t>ce we click the get recipe button,  recipes that primarily require egg and lettuce appear on the app.</a:t>
            </a:r>
          </a:p>
          <a:p>
            <a:r>
              <a:rPr lang="en-CA" altLang="ko-KR" baseline="0" dirty="0"/>
              <a:t>Oh egg salad wraps looks so simple for us let’s take a look at it.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8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And there are some drop</a:t>
            </a:r>
            <a:r>
              <a:rPr lang="en-CA" altLang="ko-KR" baseline="0" dirty="0"/>
              <a:t> down bars to inform users.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We can see what kind of food it</a:t>
            </a:r>
            <a:r>
              <a:rPr lang="en-CA" altLang="ko-KR" baseline="0" dirty="0"/>
              <a:t> is.</a:t>
            </a:r>
          </a:p>
          <a:p>
            <a:r>
              <a:rPr lang="en-CA" altLang="ko-KR" baseline="0" dirty="0"/>
              <a:t>And the cooking time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65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And ingredients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35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And instructions.</a:t>
            </a:r>
          </a:p>
          <a:p>
            <a:r>
              <a:rPr lang="en-CA" altLang="ko-KR" dirty="0"/>
              <a:t>Through</a:t>
            </a:r>
            <a:r>
              <a:rPr lang="en-CA" altLang="ko-KR" baseline="0" dirty="0"/>
              <a:t> Tap &amp; Cook, w</a:t>
            </a:r>
            <a:r>
              <a:rPr lang="en-CA" altLang="ko-KR" dirty="0"/>
              <a:t>e strongly believe we can</a:t>
            </a:r>
            <a:r>
              <a:rPr lang="en-CA" altLang="ko-KR" baseline="0" dirty="0"/>
              <a:t> bring up user’s behavioral change and it leads to reduction of food waste and healthier life.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71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95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0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71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74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15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52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01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28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28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66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7.jpe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ckMLsxFuJ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BB855E-E401-41F6-8925-C43722CDD6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AB028E-5F68-413C-BBF0-EE603FDA6E5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68E36D-BDC9-4F55-91DC-B0E56FB7476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1EBEBA-1392-47C5-AD8B-6BFEE9D104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D6C4AA0-1E91-47AC-AC54-384D60DE5AE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C843592-ED42-47B6-B2F3-28E0917EB3A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9ABF50-2998-468E-A550-85A1DD0DDC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26244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DC31D-3252-4CE4-94B0-32BB37A184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2202" y="1092200"/>
            <a:ext cx="7240536" cy="2417572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37FCC-9E9A-4382-8178-C786E709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48" y="5345996"/>
            <a:ext cx="9603727" cy="58338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COMP2910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A2E54-CCB5-4373-80E3-613A312C46B4}"/>
              </a:ext>
            </a:extLst>
          </p:cNvPr>
          <p:cNvSpPr txBox="1"/>
          <p:nvPr/>
        </p:nvSpPr>
        <p:spPr>
          <a:xfrm>
            <a:off x="2962275" y="1571625"/>
            <a:ext cx="6229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/>
              <a:t>RAID BOSS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C2EC3-B1AC-40D4-A761-9B72C9E22C74}"/>
              </a:ext>
            </a:extLst>
          </p:cNvPr>
          <p:cNvSpPr txBox="1"/>
          <p:nvPr/>
        </p:nvSpPr>
        <p:spPr>
          <a:xfrm>
            <a:off x="3880186" y="3693280"/>
            <a:ext cx="2435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Peter </a:t>
            </a:r>
            <a:r>
              <a:rPr lang="en-CA" sz="3200" dirty="0" err="1"/>
              <a:t>Ahn</a:t>
            </a: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Perry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Kelvin Lee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FA966-0D70-4D98-988E-FB225C077EDB}"/>
              </a:ext>
            </a:extLst>
          </p:cNvPr>
          <p:cNvSpPr txBox="1"/>
          <p:nvPr/>
        </p:nvSpPr>
        <p:spPr>
          <a:xfrm>
            <a:off x="6439630" y="3707505"/>
            <a:ext cx="243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Amir Kbah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Sam Lee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673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4642158"/>
            <a:ext cx="3857625" cy="17926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528020"/>
            <a:ext cx="3857625" cy="212027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167188" y="2508405"/>
            <a:ext cx="3857625" cy="102418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385752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29" name="Rectangle 28"/>
          <p:cNvSpPr/>
          <p:nvPr/>
        </p:nvSpPr>
        <p:spPr>
          <a:xfrm>
            <a:off x="4167188" y="381561"/>
            <a:ext cx="3857625" cy="102418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67188" y="1423451"/>
            <a:ext cx="3857625" cy="1105145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7187" y="2076208"/>
            <a:ext cx="2185988" cy="66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r>
              <a:rPr lang="en-US" altLang="ko-KR" sz="1013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Egg, Lettuce (15min)</a:t>
            </a:r>
            <a:endParaRPr lang="ko-KR" altLang="en-US" sz="1013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67188" y="3543151"/>
            <a:ext cx="3857625" cy="1105145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187" y="4226660"/>
            <a:ext cx="3122935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with croutons </a:t>
            </a:r>
          </a:p>
          <a:p>
            <a:pPr defTabSz="257175"/>
            <a:r>
              <a:rPr lang="en-US" altLang="ko-KR" sz="1013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Egg, Lettuce + 2 (15min)</a:t>
            </a:r>
            <a:endParaRPr lang="ko-KR" altLang="en-US" sz="1013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67188" y="4642447"/>
            <a:ext cx="3857625" cy="68935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67188" y="5948569"/>
            <a:ext cx="3857625" cy="48838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7187" y="6028339"/>
            <a:ext cx="2185988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Sandwiches</a:t>
            </a:r>
          </a:p>
          <a:p>
            <a:pPr defTabSz="257175"/>
            <a:r>
              <a:rPr lang="en-US" altLang="ko-KR" sz="1013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Egg, Lettuce + 2 (15min)</a:t>
            </a:r>
            <a:endParaRPr lang="ko-KR" altLang="en-US" sz="1013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ECBF03-08FA-4811-9AB9-9A4F42258BF2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39F5C5-9A03-4D59-8502-35A92A027B68}"/>
              </a:ext>
            </a:extLst>
          </p:cNvPr>
          <p:cNvSpPr/>
          <p:nvPr/>
        </p:nvSpPr>
        <p:spPr>
          <a:xfrm>
            <a:off x="-146708" y="-30542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122FA9-ED82-4222-8B23-D52685DD0687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665634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167188" y="661442"/>
            <a:ext cx="3857625" cy="1061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67188" y="1678894"/>
            <a:ext cx="3857625" cy="11264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1877" y="391927"/>
            <a:ext cx="2541575" cy="4905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575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7188" y="3368278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33" y="3480211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Ingredients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561420" y="3545068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67188" y="3930719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8833" y="4042651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Instructions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7561420" y="4107508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7188" y="2805300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8833" y="2917233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Information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1420" y="2982090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A42F769-E3BD-4AC8-A75D-9EA9A9D6CED6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390A41-DF7D-45B8-A976-46CB1DD6AFB0}"/>
              </a:ext>
            </a:extLst>
          </p:cNvPr>
          <p:cNvSpPr/>
          <p:nvPr/>
        </p:nvSpPr>
        <p:spPr>
          <a:xfrm>
            <a:off x="-142347" y="-50325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525D49-4AEA-4A43-9A41-E04E81A503D6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665634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167188" y="661442"/>
            <a:ext cx="3857625" cy="1061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67188" y="1678894"/>
            <a:ext cx="3857625" cy="11264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845" y="391927"/>
            <a:ext cx="2193388" cy="6637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7188" y="5312702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33" y="5424635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Ingredients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561420" y="5489492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7188" y="2805300"/>
            <a:ext cx="3857625" cy="550123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8833" y="2917233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Information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1420" y="2982090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8833" y="3399288"/>
            <a:ext cx="3454666" cy="211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Recipe type: Lunch</a:t>
            </a: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Cuisine: Low Carb</a:t>
            </a: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Prep time:  10 </a:t>
            </a:r>
            <a:r>
              <a:rPr lang="en-US" altLang="ko-KR" sz="2025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mins</a:t>
            </a:r>
            <a:endParaRPr lang="en-US" altLang="ko-KR" sz="20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Cook time:  10 </a:t>
            </a:r>
            <a:r>
              <a:rPr lang="en-US" altLang="ko-KR" sz="2025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mins</a:t>
            </a:r>
            <a:endParaRPr lang="en-US" altLang="ko-KR" sz="20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Total time:  20 </a:t>
            </a:r>
            <a:r>
              <a:rPr lang="en-US" altLang="ko-KR" sz="2025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mins</a:t>
            </a:r>
            <a:endParaRPr lang="en-US" altLang="ko-KR" sz="20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Serves: 2-3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7188" y="5875729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08833" y="5987662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Instructions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561420" y="6052519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FB1EA4-2891-46E3-915F-AB10C0E0C91D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3F887-34AD-4B89-822D-8D55CDFD511B}"/>
              </a:ext>
            </a:extLst>
          </p:cNvPr>
          <p:cNvSpPr/>
          <p:nvPr/>
        </p:nvSpPr>
        <p:spPr>
          <a:xfrm>
            <a:off x="-134007" y="-43960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948C-870D-4D52-98FA-5DEC5CCDD53E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365095" y="4056807"/>
            <a:ext cx="3454666" cy="274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4-6 Romaine Leaves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6 hard boiled Eggs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Green Onion stalk chopped thin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</a:t>
            </a:r>
            <a:r>
              <a:rPr lang="en-CA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Tbs</a:t>
            </a:r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Shallots finely chopped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</a:t>
            </a:r>
            <a:r>
              <a:rPr lang="en-CA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Tbs</a:t>
            </a:r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Dill Pickles finely chopped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¼ cup Mayo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</a:t>
            </a:r>
            <a:r>
              <a:rPr lang="en-CA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Tbs</a:t>
            </a:r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Honey Dijon Mustard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tsp Tarragon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Salt and Pepper to taste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665634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167188" y="661442"/>
            <a:ext cx="3857625" cy="1061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67188" y="1678894"/>
            <a:ext cx="3857625" cy="11264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845" y="391927"/>
            <a:ext cx="2193388" cy="6637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7188" y="3355047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33" y="3466980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Ingredients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561420" y="3531837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7188" y="2805300"/>
            <a:ext cx="3857625" cy="550123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8833" y="2917233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Information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1420" y="2982090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CF3199-A2A1-45A5-BE7E-23E7383C2499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CACE0D-B53C-4598-B171-5A79A95E1AA1}"/>
              </a:ext>
            </a:extLst>
          </p:cNvPr>
          <p:cNvSpPr/>
          <p:nvPr/>
        </p:nvSpPr>
        <p:spPr>
          <a:xfrm>
            <a:off x="-136328" y="-152830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348E9A-4FCD-40C3-8ED6-7DAA1760D6E1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8833" y="4604657"/>
            <a:ext cx="3454666" cy="474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1. Add eggs to medium saucepan and fill water just above eggs.</a:t>
            </a:r>
          </a:p>
          <a:p>
            <a:pPr defTabSz="257175"/>
            <a:endParaRPr lang="en-US" altLang="ko-KR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2. Bring to boil, the reduce heat to a high simmer for 10 minutes.</a:t>
            </a:r>
          </a:p>
          <a:p>
            <a:pPr defTabSz="257175"/>
            <a:endParaRPr lang="en-US" altLang="ko-KR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3. Run eggs under cold water and peel.</a:t>
            </a:r>
          </a:p>
          <a:p>
            <a:pPr defTabSz="257175"/>
            <a:endParaRPr lang="en-US" altLang="ko-KR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4. Add eggs to medium size bowl and mash with a whisk or fork.</a:t>
            </a:r>
          </a:p>
          <a:p>
            <a:pPr defTabSz="257175"/>
            <a:endParaRPr lang="en-US" altLang="ko-KR" sz="1350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5. Add the rest of the ingredients and stir well.</a:t>
            </a:r>
          </a:p>
          <a:p>
            <a:pPr defTabSz="257175"/>
            <a:endParaRPr lang="en-US" altLang="ko-KR" sz="1350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6. Scoop egg salad onto romaine leaves and serve.</a:t>
            </a:r>
          </a:p>
          <a:p>
            <a:pPr defTabSz="257175"/>
            <a:endParaRPr lang="en-US" altLang="ko-KR" sz="1350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7. Enjoy!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665634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167188" y="661442"/>
            <a:ext cx="3857625" cy="1061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67188" y="1678894"/>
            <a:ext cx="3857625" cy="11264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845" y="391927"/>
            <a:ext cx="2193388" cy="6637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7188" y="3368278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33" y="3480211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Ingredients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561420" y="3545068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67188" y="3930719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8833" y="4042651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Instructions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7561420" y="4107508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7188" y="2805300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8833" y="2917233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Information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1420" y="2982090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3B8DA1B-BFD0-4A16-8F40-848EDB7F0307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58B9E-EC7C-4FF7-81F5-D09B3DACB652}"/>
              </a:ext>
            </a:extLst>
          </p:cNvPr>
          <p:cNvSpPr/>
          <p:nvPr/>
        </p:nvSpPr>
        <p:spPr>
          <a:xfrm>
            <a:off x="-145009" y="-110340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B3882A-9C72-4D37-9061-430445E55075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56E41F-B8E0-4D18-B554-FD40260DE0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31E17-E562-4F82-98D0-858C84120F3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2308B7-2829-44DD-B213-27EEBDED141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E937B9-07EE-456A-A31C-41A8866E28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122681" y="1410208"/>
            <a:ext cx="3858780" cy="3858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C3FD4-B1B7-456F-8024-3B99AE0C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3416-07BC-4B49-8FFF-252DFE66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5400" dirty="0">
                <a:solidFill>
                  <a:srgbClr val="262626"/>
                </a:solidFill>
              </a:rPr>
              <a:t>Questions?</a:t>
            </a:r>
            <a:endParaRPr lang="en-US" sz="5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E139-939C-49CF-95BF-897039CB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CA" dirty="0"/>
              <a:t>Statistics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17EAF7D-CBF5-4480-80FB-FAEFA3D0F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790" y="2557463"/>
            <a:ext cx="3530719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14C39-9DE5-4446-BB7E-500BFE428CC1}"/>
              </a:ext>
            </a:extLst>
          </p:cNvPr>
          <p:cNvSpPr txBox="1"/>
          <p:nvPr/>
        </p:nvSpPr>
        <p:spPr>
          <a:xfrm>
            <a:off x="1400175" y="2557463"/>
            <a:ext cx="46958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16,000</a:t>
            </a:r>
            <a:r>
              <a:rPr lang="en-US" sz="2800" dirty="0"/>
              <a:t> heads of lettuce,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40,000</a:t>
            </a:r>
            <a:r>
              <a:rPr lang="en-US" sz="2800" dirty="0"/>
              <a:t> tomatoes,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80,000 </a:t>
            </a:r>
            <a:r>
              <a:rPr lang="en-US" sz="2800" dirty="0"/>
              <a:t>potatoes,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32,000</a:t>
            </a:r>
            <a:r>
              <a:rPr lang="en-US" sz="2800" dirty="0"/>
              <a:t> loaves of bread,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55,000</a:t>
            </a:r>
            <a:r>
              <a:rPr lang="en-US" sz="2800" dirty="0"/>
              <a:t> apple,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70,000</a:t>
            </a:r>
            <a:r>
              <a:rPr lang="en-US" sz="2800" dirty="0"/>
              <a:t> cups of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30,000</a:t>
            </a:r>
            <a:r>
              <a:rPr lang="en-US" sz="2800" dirty="0"/>
              <a:t> eggs!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5BE0-E6D9-4EF8-BFCC-0FB6FAEA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5880">
            <a:off x="7275521" y="2022296"/>
            <a:ext cx="3893939" cy="3893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8D753-F915-4B79-B09C-F0235A1F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8719"/>
            <a:ext cx="9601196" cy="1303867"/>
          </a:xfrm>
        </p:spPr>
        <p:txBody>
          <a:bodyPr/>
          <a:lstStyle/>
          <a:p>
            <a:r>
              <a:rPr lang="en-CA" dirty="0"/>
              <a:t>Target Audience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AB19A-1B43-4399-975A-97C5A623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706774">
            <a:off x="1064261" y="2545649"/>
            <a:ext cx="5658976" cy="2956815"/>
          </a:xfrm>
        </p:spPr>
      </p:pic>
    </p:spTree>
    <p:extLst>
      <p:ext uri="{BB962C8B-B14F-4D97-AF65-F5344CB8AC3E}">
        <p14:creationId xmlns:p14="http://schemas.microsoft.com/office/powerpoint/2010/main" val="155204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B88EFB-A4E8-4513-8ED6-9EA85511D4EE}"/>
              </a:ext>
            </a:extLst>
          </p:cNvPr>
          <p:cNvSpPr/>
          <p:nvPr/>
        </p:nvSpPr>
        <p:spPr>
          <a:xfrm>
            <a:off x="1097280" y="1810512"/>
            <a:ext cx="9957816" cy="115953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1CBB-9F1F-466A-B525-30883DF3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892" y="2979194"/>
            <a:ext cx="6453553" cy="14875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0000" dirty="0" err="1">
                <a:latin typeface="Script MT Bold" panose="03040602040607080904" pitchFamily="66" charset="0"/>
              </a:rPr>
              <a:t>Tap’N</a:t>
            </a:r>
            <a:r>
              <a:rPr lang="en-CA" sz="10000" dirty="0">
                <a:latin typeface="Script MT Bold" panose="03040602040607080904" pitchFamily="66" charset="0"/>
              </a:rPr>
              <a:t> Cook</a:t>
            </a:r>
            <a:endParaRPr lang="en-US" sz="10000" dirty="0">
              <a:latin typeface="Script MT Bold" panose="03040602040607080904" pitchFamily="66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D63078-B269-49A4-A1F3-077081C17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9453"/>
          <a:stretch/>
        </p:blipFill>
        <p:spPr>
          <a:xfrm>
            <a:off x="1870232" y="4302606"/>
            <a:ext cx="8451536" cy="258171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D96CD1C-1C89-4BF6-9F0C-FF820225D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0215"/>
          <a:stretch/>
        </p:blipFill>
        <p:spPr>
          <a:xfrm>
            <a:off x="1985917" y="-822960"/>
            <a:ext cx="8220166" cy="529882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94416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4BA-53F4-431F-9565-4C541D1F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1EFC-3E23-4C05-BA90-4716E08B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Tap and cook</a:t>
            </a:r>
            <a:endParaRPr lang="en-US" dirty="0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EF81F7DE-2FC1-40A8-AA48-6012FD7319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3A34-5ED8-4B6C-85A3-D63C2AF4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7200" dirty="0" err="1">
                <a:latin typeface="Script MT Bold" panose="03040602040607080904" pitchFamily="66" charset="0"/>
              </a:rPr>
              <a:t>Tap’N</a:t>
            </a:r>
            <a:r>
              <a:rPr lang="en-CA" sz="7200" dirty="0">
                <a:latin typeface="Script MT Bold" panose="03040602040607080904" pitchFamily="66" charset="0"/>
              </a:rPr>
              <a:t> Cook</a:t>
            </a:r>
            <a:endParaRPr lang="en-US" sz="7200" dirty="0"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3847-AFA9-41BF-9894-33E73179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5000" dirty="0"/>
              <a:t>Reduce food waste</a:t>
            </a:r>
          </a:p>
          <a:p>
            <a:r>
              <a:rPr lang="en-CA" sz="5000" dirty="0"/>
              <a:t>Healthy lifestyle</a:t>
            </a:r>
          </a:p>
          <a:p>
            <a:r>
              <a:rPr lang="en-CA" sz="5000" dirty="0"/>
              <a:t>Cleaner environment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669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22802" y="5694927"/>
            <a:ext cx="1291233" cy="73989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98" y="5800635"/>
            <a:ext cx="882124" cy="88212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682430" y="5699071"/>
            <a:ext cx="1291233" cy="724124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15" y="5800635"/>
            <a:ext cx="918262" cy="91826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222802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82430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7444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82430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7444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1878" y="545844"/>
            <a:ext cx="2406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What do you have in your fridge?</a:t>
            </a:r>
            <a:endParaRPr lang="ko-KR" altLang="en-US" sz="1350" dirty="0">
              <a:solidFill>
                <a:prstClr val="white"/>
              </a:solidFill>
              <a:latin typeface="Script MT Bold" panose="03040602040607080904" pitchFamily="66" charset="0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6180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87" y="1093887"/>
            <a:ext cx="1001018" cy="10010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4676180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2802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Bread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59" y="1177737"/>
            <a:ext cx="833317" cy="83331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676180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Cheese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2802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Lettuce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2802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Banana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6179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Carrot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35" y="4227420"/>
            <a:ext cx="879166" cy="87916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0" y="2618094"/>
            <a:ext cx="1047695" cy="104769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21" y="4213385"/>
            <a:ext cx="901452" cy="90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1" y="2665806"/>
            <a:ext cx="984548" cy="984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57E012-8EC2-47B4-8FBA-1209F7B2A2B4}"/>
              </a:ext>
            </a:extLst>
          </p:cNvPr>
          <p:cNvSpPr/>
          <p:nvPr/>
        </p:nvSpPr>
        <p:spPr>
          <a:xfrm>
            <a:off x="-131884" y="-39578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887A1A-9196-4CBB-B7FD-3714FCE3C8D2}"/>
              </a:ext>
            </a:extLst>
          </p:cNvPr>
          <p:cNvSpPr/>
          <p:nvPr/>
        </p:nvSpPr>
        <p:spPr>
          <a:xfrm>
            <a:off x="8018148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22802" y="5694927"/>
            <a:ext cx="1291233" cy="73989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82430" y="5699071"/>
            <a:ext cx="1291233" cy="724124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67188" y="5897097"/>
            <a:ext cx="3857625" cy="528706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22802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82430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7444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82430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7444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6180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87" y="1093887"/>
            <a:ext cx="1001018" cy="10010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4676180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2802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Bread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59" y="1177737"/>
            <a:ext cx="833317" cy="83331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676180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Cheese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2802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Lettuce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2802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Banana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6179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Carrot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35" y="4227420"/>
            <a:ext cx="879166" cy="87916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0" y="2618094"/>
            <a:ext cx="1047695" cy="104769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21" y="4213385"/>
            <a:ext cx="901452" cy="90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1" y="2665806"/>
            <a:ext cx="984548" cy="984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60" y="1977791"/>
            <a:ext cx="1144821" cy="114482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153275" y="5897166"/>
            <a:ext cx="871538" cy="528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01159" y="5886949"/>
            <a:ext cx="775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Get</a:t>
            </a:r>
          </a:p>
          <a:p>
            <a:pPr algn="ctr" defTabSz="257175"/>
            <a:r>
              <a:rPr lang="en-US" altLang="ko-KR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recipes</a:t>
            </a:r>
            <a:endParaRPr lang="ko-KR" altLang="en-US" sz="1350" b="1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33" y="5964165"/>
            <a:ext cx="387335" cy="3839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01878" y="545844"/>
            <a:ext cx="2406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What do you have in your fridge?</a:t>
            </a:r>
            <a:endParaRPr lang="ko-KR" altLang="en-US" sz="1350" dirty="0">
              <a:solidFill>
                <a:prstClr val="white"/>
              </a:solidFill>
              <a:latin typeface="Script MT Bold" panose="03040602040607080904" pitchFamily="66" charset="0"/>
              <a:ea typeface="맑은 고딕" panose="020B0503020000020004" pitchFamily="34" charset="-12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1BB543-D737-49E4-B7B8-EA692B8EFE95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4FEEA-20F1-4671-A15F-51AB2798AABE}"/>
              </a:ext>
            </a:extLst>
          </p:cNvPr>
          <p:cNvSpPr/>
          <p:nvPr/>
        </p:nvSpPr>
        <p:spPr>
          <a:xfrm>
            <a:off x="-141211" y="-43960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37138E-E9BA-4BB4-A33E-DF9A70310594}"/>
              </a:ext>
            </a:extLst>
          </p:cNvPr>
          <p:cNvSpPr/>
          <p:nvPr/>
        </p:nvSpPr>
        <p:spPr>
          <a:xfrm>
            <a:off x="8018148" y="-43960"/>
            <a:ext cx="4315064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6222802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82430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7444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82430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7444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6180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87" y="1093887"/>
            <a:ext cx="1001018" cy="10010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4676180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2802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Bread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59" y="1177737"/>
            <a:ext cx="833317" cy="83331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676180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Cheese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2802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Lettuce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2802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Banana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6179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Carrot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35" y="4227420"/>
            <a:ext cx="879166" cy="87916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0" y="2618094"/>
            <a:ext cx="1047695" cy="104769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21" y="4213385"/>
            <a:ext cx="901452" cy="90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4676180" y="5801242"/>
            <a:ext cx="1291232" cy="61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22802" y="5801243"/>
            <a:ext cx="1291233" cy="61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1" y="2665806"/>
            <a:ext cx="984548" cy="984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/>
          <p:cNvSpPr/>
          <p:nvPr/>
        </p:nvSpPr>
        <p:spPr>
          <a:xfrm>
            <a:off x="4682430" y="5699071"/>
            <a:ext cx="1291233" cy="724124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22802" y="5694927"/>
            <a:ext cx="1291233" cy="73989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590" y="3499217"/>
            <a:ext cx="1144821" cy="114482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167188" y="5897097"/>
            <a:ext cx="3857625" cy="528706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53275" y="5897166"/>
            <a:ext cx="871538" cy="528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01159" y="5886949"/>
            <a:ext cx="775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Get</a:t>
            </a:r>
          </a:p>
          <a:p>
            <a:pPr algn="ctr" defTabSz="257175"/>
            <a:r>
              <a:rPr lang="en-US" altLang="ko-KR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recipes</a:t>
            </a:r>
            <a:endParaRPr lang="ko-KR" altLang="en-US" sz="1350" b="1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33" y="5964165"/>
            <a:ext cx="387335" cy="3839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57" y="5924682"/>
            <a:ext cx="430091" cy="4263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01878" y="545844"/>
            <a:ext cx="2406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What do you have in your fridge?</a:t>
            </a:r>
            <a:endParaRPr lang="ko-KR" altLang="en-US" sz="1350" dirty="0">
              <a:solidFill>
                <a:prstClr val="white"/>
              </a:solidFill>
              <a:latin typeface="Script MT Bold" panose="03040602040607080904" pitchFamily="66" charset="0"/>
              <a:ea typeface="맑은 고딕" panose="020B0503020000020004" pitchFamily="34" charset="-12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29A574-3AA5-496C-AF2C-17C1E25DB255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392D85-21FF-4EF0-B3E4-0C9E6ED2FA1A}"/>
              </a:ext>
            </a:extLst>
          </p:cNvPr>
          <p:cNvSpPr/>
          <p:nvPr/>
        </p:nvSpPr>
        <p:spPr>
          <a:xfrm>
            <a:off x="-145883" y="-134088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958098-812E-4221-B649-1992F576889E}"/>
              </a:ext>
            </a:extLst>
          </p:cNvPr>
          <p:cNvSpPr/>
          <p:nvPr/>
        </p:nvSpPr>
        <p:spPr>
          <a:xfrm>
            <a:off x="8015899" y="-43960"/>
            <a:ext cx="4191749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04776" y="5537915"/>
            <a:ext cx="1144821" cy="11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506</Words>
  <Application>Microsoft Office PowerPoint</Application>
  <PresentationFormat>Widescreen</PresentationFormat>
  <Paragraphs>129</Paragraphs>
  <Slides>15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맑은 고딕</vt:lpstr>
      <vt:lpstr>Arial</vt:lpstr>
      <vt:lpstr>Brush Script MT</vt:lpstr>
      <vt:lpstr>Calibri</vt:lpstr>
      <vt:lpstr>Calibri Light</vt:lpstr>
      <vt:lpstr>Garamond</vt:lpstr>
      <vt:lpstr>Script MT Bold</vt:lpstr>
      <vt:lpstr>Organic</vt:lpstr>
      <vt:lpstr>Office Theme</vt:lpstr>
      <vt:lpstr>PowerPoint Presentation</vt:lpstr>
      <vt:lpstr>Statistics</vt:lpstr>
      <vt:lpstr>Target Audience</vt:lpstr>
      <vt:lpstr>PowerPoint Presentation</vt:lpstr>
      <vt:lpstr>PowerPoint Presentation</vt:lpstr>
      <vt:lpstr>Tap’N Cook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Kbah</dc:creator>
  <cp:lastModifiedBy>큰샘 이</cp:lastModifiedBy>
  <cp:revision>3</cp:revision>
  <dcterms:created xsi:type="dcterms:W3CDTF">2018-04-27T01:13:35Z</dcterms:created>
  <dcterms:modified xsi:type="dcterms:W3CDTF">2018-04-27T02:43:00Z</dcterms:modified>
</cp:coreProperties>
</file>