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61" r:id="rId6"/>
    <p:sldId id="262" r:id="rId7"/>
    <p:sldId id="266" r:id="rId8"/>
    <p:sldId id="265" r:id="rId9"/>
    <p:sldId id="263" r:id="rId10"/>
    <p:sldId id="264" r:id="rId11"/>
    <p:sldId id="267" r:id="rId12"/>
    <p:sldId id="268" r:id="rId13"/>
    <p:sldId id="269" r:id="rId1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919"/>
    <a:srgbClr val="FF9933"/>
    <a:srgbClr val="FF3300"/>
    <a:srgbClr val="9B1515"/>
    <a:srgbClr val="F9F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1" autoAdjust="0"/>
    <p:restoredTop sz="73953" autoAdjust="0"/>
  </p:normalViewPr>
  <p:slideViewPr>
    <p:cSldViewPr snapToGrid="0" showGuides="1">
      <p:cViewPr>
        <p:scale>
          <a:sx n="66" d="100"/>
          <a:sy n="66" d="100"/>
        </p:scale>
        <p:origin x="2370" y="-348"/>
      </p:cViewPr>
      <p:guideLst>
        <p:guide orient="horz" pos="3772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08974-2BB1-4F1F-9632-C821C5EB35DB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DBB0-F2B3-4767-B757-5960AC28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7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Typing is optional , ignore</a:t>
            </a:r>
            <a:r>
              <a:rPr lang="en-US" altLang="ko-KR" baseline="0" dirty="0" smtClean="0"/>
              <a:t> it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 I add more the icons are </a:t>
            </a:r>
            <a:r>
              <a:rPr lang="en-US" altLang="ko-KR" dirty="0" err="1" smtClean="0"/>
              <a:t>slideable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0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Can</a:t>
            </a:r>
            <a:r>
              <a:rPr lang="en-US" altLang="ko-KR" baseline="0" dirty="0" smtClean="0"/>
              <a:t> get rid of it by drag and drop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Mobile screen maybe I can get rid of the bottom bar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0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Recipe list on web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Different color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DBB0-F2B3-4767-B757-5960AC2812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0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1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3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0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8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3CCF-7C8C-49D2-A243-5BDE7D7AFD0F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jpeg"/><Relationship Id="rId7" Type="http://schemas.openxmlformats.org/officeDocument/2006/relationships/image" Target="../media/image1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7.jp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654425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915987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3644900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15987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3644900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050" y="1195292"/>
            <a:ext cx="5041900" cy="335058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04875" y="1530350"/>
            <a:ext cx="5035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78912" y="794774"/>
            <a:ext cx="33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/>
          <p:cNvSpPr/>
          <p:nvPr/>
        </p:nvSpPr>
        <p:spPr>
          <a:xfrm>
            <a:off x="904876" y="10313320"/>
            <a:ext cx="2295524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/>
          <p:cNvSpPr/>
          <p:nvPr/>
        </p:nvSpPr>
        <p:spPr>
          <a:xfrm>
            <a:off x="3654425" y="10313321"/>
            <a:ext cx="2295525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Rectangle 47"/>
          <p:cNvSpPr/>
          <p:nvPr/>
        </p:nvSpPr>
        <p:spPr>
          <a:xfrm>
            <a:off x="915987" y="10131681"/>
            <a:ext cx="2295525" cy="1287332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48"/>
          <p:cNvSpPr/>
          <p:nvPr/>
        </p:nvSpPr>
        <p:spPr>
          <a:xfrm>
            <a:off x="3654425" y="10124315"/>
            <a:ext cx="2295525" cy="131536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06115" y="696759"/>
            <a:ext cx="4518356" cy="8002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8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98805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618704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</a:t>
            </a:r>
            <a:r>
              <a:rPr lang="en-US" altLang="ko-KR" sz="3200" dirty="0" smtClean="0">
                <a:solidFill>
                  <a:schemeClr val="bg1"/>
                </a:solidFill>
              </a:rPr>
              <a:t>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630234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0" y="6987944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9592" y="7186935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Instructions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6034191" y="7302236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5835" y="696759"/>
            <a:ext cx="389935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444804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9643795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9759096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977996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9592" y="6043179"/>
            <a:ext cx="614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Recipe type: Lunch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Cuisine: Low Carb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Prep time:  10 </a:t>
            </a:r>
            <a:r>
              <a:rPr lang="en-US" altLang="ko-KR" sz="3600" dirty="0" err="1">
                <a:solidFill>
                  <a:schemeClr val="bg1"/>
                </a:solidFill>
              </a:rPr>
              <a:t>mins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Cook time:  10 </a:t>
            </a:r>
            <a:r>
              <a:rPr lang="en-US" altLang="ko-KR" sz="3600" dirty="0" err="1">
                <a:solidFill>
                  <a:schemeClr val="bg1"/>
                </a:solidFill>
              </a:rPr>
              <a:t>mins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Total time:  20 </a:t>
            </a:r>
            <a:r>
              <a:rPr lang="en-US" altLang="ko-KR" sz="3600" dirty="0" err="1">
                <a:solidFill>
                  <a:schemeClr val="bg1"/>
                </a:solidFill>
              </a:rPr>
              <a:t>mins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Serves: 2-3</a:t>
            </a:r>
          </a:p>
          <a:p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10445741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9592" y="10644732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Instructions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6034191" y="10760033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1835" y="7212101"/>
            <a:ext cx="61416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3200" dirty="0">
                <a:solidFill>
                  <a:schemeClr val="bg1"/>
                </a:solidFill>
              </a:rPr>
              <a:t>4-6 Romaine Leaves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6 hard boiled Eggs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Green Onion stalk chopped thin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</a:t>
            </a:r>
            <a:r>
              <a:rPr lang="en-CA" altLang="ko-KR" sz="3200" dirty="0" err="1">
                <a:solidFill>
                  <a:schemeClr val="bg1"/>
                </a:solidFill>
              </a:rPr>
              <a:t>Tbs</a:t>
            </a:r>
            <a:r>
              <a:rPr lang="en-CA" altLang="ko-KR" sz="3200" dirty="0">
                <a:solidFill>
                  <a:schemeClr val="bg1"/>
                </a:solidFill>
              </a:rPr>
              <a:t> Shallots finely chopped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</a:t>
            </a:r>
            <a:r>
              <a:rPr lang="en-CA" altLang="ko-KR" sz="3200" dirty="0" err="1">
                <a:solidFill>
                  <a:schemeClr val="bg1"/>
                </a:solidFill>
              </a:rPr>
              <a:t>Tbs</a:t>
            </a:r>
            <a:r>
              <a:rPr lang="en-CA" altLang="ko-KR" sz="3200" dirty="0">
                <a:solidFill>
                  <a:schemeClr val="bg1"/>
                </a:solidFill>
              </a:rPr>
              <a:t> Dill Pickles finely chopped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¼ cup Mayo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</a:t>
            </a:r>
            <a:r>
              <a:rPr lang="en-CA" altLang="ko-KR" sz="3200" dirty="0" err="1">
                <a:solidFill>
                  <a:schemeClr val="bg1"/>
                </a:solidFill>
              </a:rPr>
              <a:t>Tbs</a:t>
            </a:r>
            <a:r>
              <a:rPr lang="en-CA" altLang="ko-KR" sz="3200" dirty="0">
                <a:solidFill>
                  <a:schemeClr val="bg1"/>
                </a:solidFill>
              </a:rPr>
              <a:t> Honey Dijon Mustard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1 tsp Tarragon</a:t>
            </a:r>
          </a:p>
          <a:p>
            <a:r>
              <a:rPr lang="en-CA" altLang="ko-KR" sz="3200" dirty="0">
                <a:solidFill>
                  <a:schemeClr val="bg1"/>
                </a:solidFill>
              </a:rPr>
              <a:t>Salt and Pepper to taste</a:t>
            </a:r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5835" y="696759"/>
            <a:ext cx="389935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964528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6163519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6278820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977996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92" y="8186057"/>
            <a:ext cx="614162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Add </a:t>
            </a:r>
            <a:r>
              <a:rPr lang="en-US" altLang="ko-KR" sz="2400" dirty="0">
                <a:solidFill>
                  <a:schemeClr val="bg1"/>
                </a:solidFill>
              </a:rPr>
              <a:t>eggs to medium saucepan and fill water just above eggs.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2. Bring </a:t>
            </a:r>
            <a:r>
              <a:rPr lang="en-US" altLang="ko-KR" sz="2400" dirty="0">
                <a:solidFill>
                  <a:schemeClr val="bg1"/>
                </a:solidFill>
              </a:rPr>
              <a:t>to boil, the reduce heat to a high simmer for 10 minutes.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</a:rPr>
              <a:t>. Run </a:t>
            </a:r>
            <a:r>
              <a:rPr lang="en-US" altLang="ko-KR" sz="2400" dirty="0">
                <a:solidFill>
                  <a:schemeClr val="bg1"/>
                </a:solidFill>
              </a:rPr>
              <a:t>eggs under cold water and peel.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en-US" altLang="ko-KR" sz="2400" dirty="0" smtClean="0">
                <a:solidFill>
                  <a:schemeClr val="bg1"/>
                </a:solidFill>
              </a:rPr>
              <a:t>. Add </a:t>
            </a:r>
            <a:r>
              <a:rPr lang="en-US" altLang="ko-KR" sz="2400" dirty="0">
                <a:solidFill>
                  <a:schemeClr val="bg1"/>
                </a:solidFill>
              </a:rPr>
              <a:t>eggs to medium size bowl and mash with a whisk or fork.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</a:rPr>
              <a:t>. Add </a:t>
            </a:r>
            <a:r>
              <a:rPr lang="en-US" altLang="ko-KR" sz="2400" dirty="0">
                <a:solidFill>
                  <a:schemeClr val="bg1"/>
                </a:solidFill>
              </a:rPr>
              <a:t>the rest of the ingredients and stir well.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en-US" altLang="ko-KR" sz="2400" dirty="0" smtClean="0">
                <a:solidFill>
                  <a:schemeClr val="bg1"/>
                </a:solidFill>
              </a:rPr>
              <a:t>. Scoop </a:t>
            </a:r>
            <a:r>
              <a:rPr lang="en-US" altLang="ko-KR" sz="2400" dirty="0">
                <a:solidFill>
                  <a:schemeClr val="bg1"/>
                </a:solidFill>
              </a:rPr>
              <a:t>egg salad onto romaine leaves and serve.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7</a:t>
            </a:r>
            <a:r>
              <a:rPr lang="en-US" altLang="ko-KR" sz="2400" dirty="0" smtClean="0">
                <a:solidFill>
                  <a:schemeClr val="bg1"/>
                </a:solidFill>
              </a:rPr>
              <a:t>. Enjoy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9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0" y="1175896"/>
            <a:ext cx="6858000" cy="18866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0" y="2984700"/>
            <a:ext cx="6858000" cy="20025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5835" y="696759"/>
            <a:ext cx="389935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98805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92" y="618704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</a:t>
            </a:r>
            <a:r>
              <a:rPr lang="en-US" altLang="ko-KR" sz="3200" dirty="0" smtClean="0">
                <a:solidFill>
                  <a:schemeClr val="bg1"/>
                </a:solidFill>
              </a:rPr>
              <a:t>ngredients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6034191" y="630234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0" y="6987944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9592" y="7186935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Instructions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6034191" y="7302236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0" y="4987200"/>
            <a:ext cx="6858000" cy="1000850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9592" y="5186191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Information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034191" y="5301492"/>
            <a:ext cx="537029" cy="3768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050" y="1195292"/>
            <a:ext cx="5041900" cy="335058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04875" y="1530350"/>
            <a:ext cx="5035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78912" y="794774"/>
            <a:ext cx="33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1346200" y="1211623"/>
            <a:ext cx="0" cy="311150"/>
          </a:xfrm>
          <a:prstGeom prst="line">
            <a:avLst/>
          </a:prstGeom>
          <a:ln w="15875">
            <a:solidFill>
              <a:schemeClr val="bg1"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4874" y="1113988"/>
            <a:ext cx="52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eg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37" y="3376742"/>
            <a:ext cx="741712" cy="11111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915987" y="10131681"/>
            <a:ext cx="2295525" cy="1287332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ectangle 63"/>
          <p:cNvSpPr/>
          <p:nvPr/>
        </p:nvSpPr>
        <p:spPr>
          <a:xfrm>
            <a:off x="3654425" y="10124315"/>
            <a:ext cx="2295525" cy="131536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65"/>
          <p:cNvSpPr/>
          <p:nvPr/>
        </p:nvSpPr>
        <p:spPr>
          <a:xfrm>
            <a:off x="0" y="10483728"/>
            <a:ext cx="6858000" cy="939922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050" y="1195292"/>
            <a:ext cx="5041900" cy="335058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04875" y="1530350"/>
            <a:ext cx="5035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78912" y="794774"/>
            <a:ext cx="33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971550" y="1164106"/>
            <a:ext cx="0" cy="36624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08600" y="10483850"/>
            <a:ext cx="1549400" cy="939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93727" y="10465687"/>
            <a:ext cx="137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recipes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54425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915987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3644900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915987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46"/>
          <p:cNvSpPr/>
          <p:nvPr/>
        </p:nvSpPr>
        <p:spPr>
          <a:xfrm>
            <a:off x="3644900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2" y="10602960"/>
            <a:ext cx="688596" cy="68259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5" y="10532767"/>
            <a:ext cx="764606" cy="7579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9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915987" y="10131681"/>
            <a:ext cx="2295525" cy="1287332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3654425" y="10124315"/>
            <a:ext cx="2295525" cy="131536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050" y="1195292"/>
            <a:ext cx="5041900" cy="335058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04875" y="1530350"/>
            <a:ext cx="5035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78912" y="794774"/>
            <a:ext cx="33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971550" y="1164106"/>
            <a:ext cx="0" cy="36624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54425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48"/>
          <p:cNvSpPr/>
          <p:nvPr/>
        </p:nvSpPr>
        <p:spPr>
          <a:xfrm>
            <a:off x="915987" y="7389017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49"/>
          <p:cNvSpPr/>
          <p:nvPr/>
        </p:nvSpPr>
        <p:spPr>
          <a:xfrm>
            <a:off x="3644900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50"/>
          <p:cNvSpPr/>
          <p:nvPr/>
        </p:nvSpPr>
        <p:spPr>
          <a:xfrm>
            <a:off x="915987" y="4653719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51"/>
          <p:cNvSpPr/>
          <p:nvPr/>
        </p:nvSpPr>
        <p:spPr>
          <a:xfrm>
            <a:off x="3644900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" name="TextBox 54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TextBox 57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9" y="9346115"/>
            <a:ext cx="808739" cy="80873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0" y="10483728"/>
            <a:ext cx="6858000" cy="939922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Rectangle 67"/>
          <p:cNvSpPr/>
          <p:nvPr/>
        </p:nvSpPr>
        <p:spPr>
          <a:xfrm>
            <a:off x="5308600" y="10477500"/>
            <a:ext cx="1549400" cy="946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393727" y="10465687"/>
            <a:ext cx="137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recipes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2" y="10532767"/>
            <a:ext cx="764606" cy="7579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" y="9841384"/>
            <a:ext cx="581474" cy="8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258"/>
            <a:ext cx="6858000" cy="376938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0" y="4459386"/>
            <a:ext cx="6858000" cy="1820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10483728"/>
            <a:ext cx="6858000" cy="939922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2" y="10602960"/>
            <a:ext cx="688596" cy="68259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5" y="10532767"/>
            <a:ext cx="764606" cy="7579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05" y="10560588"/>
            <a:ext cx="793115" cy="7862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782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2863"/>
            <a:ext cx="6858000" cy="224086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678330"/>
            <a:ext cx="6858000" cy="1820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0" y="2530580"/>
            <a:ext cx="6858000" cy="1964702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3691036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</a:t>
            </a:r>
            <a:r>
              <a:rPr lang="en-CA" altLang="ko-KR" sz="2400" b="1" cap="all" dirty="0" smtClean="0">
                <a:solidFill>
                  <a:schemeClr val="bg1"/>
                </a:solidFill>
              </a:rPr>
              <a:t>WRAPS</a:t>
            </a:r>
            <a:endParaRPr lang="en-CA" altLang="ko-KR" sz="2400" b="1" cap="all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6298936"/>
            <a:ext cx="6858000" cy="1964702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7514062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</a:t>
            </a:r>
            <a:r>
              <a:rPr lang="en-CA" altLang="ko-KR" sz="2400" b="1" cap="all" dirty="0" smtClean="0">
                <a:solidFill>
                  <a:schemeClr val="bg1"/>
                </a:solidFill>
              </a:rPr>
              <a:t>WRAPS</a:t>
            </a:r>
            <a:endParaRPr lang="en-CA" altLang="ko-KR" sz="2400" b="1" cap="all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 + 2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8253239"/>
            <a:ext cx="6858000" cy="1820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889454" y="10224837"/>
            <a:ext cx="5060495" cy="682866"/>
          </a:xfrm>
          <a:prstGeom prst="rect">
            <a:avLst/>
          </a:prstGeom>
          <a:solidFill>
            <a:srgbClr val="9B1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5998" y="794774"/>
            <a:ext cx="388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Here are some recipes with your pick!</a:t>
            </a:r>
            <a:endParaRPr lang="ko-KR" altLang="en-US" sz="20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202337"/>
            <a:ext cx="5045075" cy="4080863"/>
          </a:xfrm>
          <a:prstGeom prst="rect">
            <a:avLst/>
          </a:prstGeom>
          <a:solidFill>
            <a:srgbClr val="9B1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1667489"/>
            <a:ext cx="5045075" cy="280169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/>
        </p:spPr>
      </p:pic>
      <p:sp>
        <p:nvSpPr>
          <p:cNvPr id="44" name="Rectangle 43"/>
          <p:cNvSpPr/>
          <p:nvPr/>
        </p:nvSpPr>
        <p:spPr>
          <a:xfrm>
            <a:off x="904874" y="1660037"/>
            <a:ext cx="5045075" cy="9577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04874" y="3440160"/>
            <a:ext cx="5045075" cy="103349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3235" y="4483040"/>
            <a:ext cx="2731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884" y="1219511"/>
            <a:ext cx="3899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dirty="0"/>
          </a:p>
        </p:txBody>
      </p:sp>
      <p:sp>
        <p:nvSpPr>
          <p:cNvPr id="47" name="Rectangle 46"/>
          <p:cNvSpPr/>
          <p:nvPr/>
        </p:nvSpPr>
        <p:spPr>
          <a:xfrm>
            <a:off x="904875" y="5724782"/>
            <a:ext cx="5060495" cy="4080863"/>
          </a:xfrm>
          <a:prstGeom prst="rect">
            <a:avLst/>
          </a:prstGeom>
          <a:solidFill>
            <a:srgbClr val="9B1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99884" y="9019088"/>
            <a:ext cx="3899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Lettuce, croutons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9884" y="5741956"/>
            <a:ext cx="389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dirty="0">
                <a:solidFill>
                  <a:schemeClr val="bg1"/>
                </a:solidFill>
              </a:rPr>
              <a:t>Egg and lettuce salad</a:t>
            </a:r>
          </a:p>
          <a:p>
            <a:endParaRPr lang="ko-KR" altLang="en-US" sz="2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4" y="6209311"/>
            <a:ext cx="5065486" cy="278415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899884" y="6174439"/>
            <a:ext cx="5065486" cy="9283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/>
          <p:cNvSpPr/>
          <p:nvPr/>
        </p:nvSpPr>
        <p:spPr>
          <a:xfrm>
            <a:off x="899884" y="8013989"/>
            <a:ext cx="5065486" cy="100175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10483728"/>
            <a:ext cx="6858000" cy="939922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2" y="10602960"/>
            <a:ext cx="688596" cy="68259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5" y="10532767"/>
            <a:ext cx="764606" cy="7579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05" y="10560588"/>
            <a:ext cx="793115" cy="7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03949" y="7899330"/>
            <a:ext cx="2653464" cy="2878646"/>
          </a:xfrm>
          <a:prstGeom prst="rect">
            <a:avLst/>
          </a:prstGeom>
          <a:solidFill>
            <a:srgbClr val="9B1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8958" y="9810162"/>
            <a:ext cx="265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sz="1600" dirty="0" smtClean="0"/>
              <a:t>Egg, Lettuce, croutons (15min)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398957" y="7898328"/>
            <a:ext cx="265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b="1" dirty="0">
                <a:solidFill>
                  <a:schemeClr val="bg1"/>
                </a:solidFill>
              </a:rPr>
              <a:t>Egg and lettuce salad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7" y="8338713"/>
            <a:ext cx="2658455" cy="146117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98958" y="8348988"/>
            <a:ext cx="2664199" cy="5817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 66"/>
          <p:cNvSpPr/>
          <p:nvPr/>
        </p:nvSpPr>
        <p:spPr>
          <a:xfrm>
            <a:off x="398958" y="9174562"/>
            <a:ext cx="2664199" cy="62768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5998" y="794774"/>
            <a:ext cx="388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Here are some recipes with your pick!</a:t>
            </a:r>
            <a:endParaRPr lang="ko-KR" altLang="en-US" sz="20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08942" y="1305128"/>
            <a:ext cx="2560638" cy="2703330"/>
          </a:xfrm>
          <a:prstGeom prst="rect">
            <a:avLst/>
          </a:prstGeom>
          <a:solidFill>
            <a:srgbClr val="9B1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1" y="1770279"/>
            <a:ext cx="2560638" cy="142200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408941" y="1762827"/>
            <a:ext cx="2560638" cy="4433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408941" y="2741153"/>
            <a:ext cx="2560638" cy="478447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27301" y="3219600"/>
            <a:ext cx="254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</a:t>
            </a:r>
          </a:p>
          <a:p>
            <a:r>
              <a:rPr lang="en-US" altLang="ko-KR" dirty="0" smtClean="0"/>
              <a:t>Egg, Lettuce (15min)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949" y="1305987"/>
            <a:ext cx="256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1400" b="1" cap="all" dirty="0">
                <a:solidFill>
                  <a:schemeClr val="bg1"/>
                </a:solidFill>
              </a:rPr>
              <a:t>EGG SALAD LETTUCE </a:t>
            </a:r>
            <a:r>
              <a:rPr lang="en-CA" altLang="ko-KR" sz="1400" b="1" cap="all" dirty="0" smtClean="0">
                <a:solidFill>
                  <a:schemeClr val="bg1"/>
                </a:solidFill>
              </a:rPr>
              <a:t>WRAPS</a:t>
            </a:r>
            <a:endParaRPr lang="en-CA" altLang="ko-KR" sz="1400" b="1" cap="all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3949" y="4479707"/>
            <a:ext cx="2653464" cy="2878646"/>
          </a:xfrm>
          <a:prstGeom prst="rect">
            <a:avLst/>
          </a:prstGeom>
          <a:solidFill>
            <a:srgbClr val="9B1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8958" y="6390539"/>
            <a:ext cx="265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sz="1600" dirty="0" smtClean="0"/>
              <a:t>Egg, Lettuce, croutons (15min)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98957" y="4478705"/>
            <a:ext cx="265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b="1" dirty="0">
                <a:solidFill>
                  <a:schemeClr val="bg1"/>
                </a:solidFill>
              </a:rPr>
              <a:t>Egg and lettuce salad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7" y="4919090"/>
            <a:ext cx="2658455" cy="1461174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98958" y="4929365"/>
            <a:ext cx="2664199" cy="5817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/>
          <p:cNvSpPr/>
          <p:nvPr/>
        </p:nvSpPr>
        <p:spPr>
          <a:xfrm>
            <a:off x="398958" y="5754939"/>
            <a:ext cx="2664199" cy="62768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3893413" y="1305128"/>
            <a:ext cx="2560638" cy="2703330"/>
          </a:xfrm>
          <a:prstGeom prst="rect">
            <a:avLst/>
          </a:prstGeom>
          <a:solidFill>
            <a:srgbClr val="9B1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12" y="1770279"/>
            <a:ext cx="2560638" cy="142200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1" name="Rectangle 40"/>
          <p:cNvSpPr/>
          <p:nvPr/>
        </p:nvSpPr>
        <p:spPr>
          <a:xfrm>
            <a:off x="3893412" y="1762827"/>
            <a:ext cx="2560638" cy="4433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3893412" y="2741153"/>
            <a:ext cx="2560638" cy="478447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11772" y="3219600"/>
            <a:ext cx="254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</a:t>
            </a:r>
          </a:p>
          <a:p>
            <a:r>
              <a:rPr lang="en-US" altLang="ko-KR" dirty="0" smtClean="0"/>
              <a:t>Egg, Lettuce (15min)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88420" y="1322301"/>
            <a:ext cx="25656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1400" b="1" cap="all" dirty="0">
                <a:solidFill>
                  <a:schemeClr val="bg1"/>
                </a:solidFill>
              </a:rPr>
              <a:t>EGG SALAD LETTUCE WRAPS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88420" y="4479707"/>
            <a:ext cx="2653464" cy="2878646"/>
          </a:xfrm>
          <a:prstGeom prst="rect">
            <a:avLst/>
          </a:prstGeom>
          <a:solidFill>
            <a:srgbClr val="9B1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83429" y="6390539"/>
            <a:ext cx="265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sz="1600" dirty="0" smtClean="0"/>
              <a:t>Egg, Lettuce, croutons (15min)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883428" y="4478705"/>
            <a:ext cx="265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b="1" dirty="0">
                <a:solidFill>
                  <a:schemeClr val="bg1"/>
                </a:solidFill>
              </a:rPr>
              <a:t>Egg and lettuce salad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28" y="4919090"/>
            <a:ext cx="2658455" cy="146117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883429" y="4929365"/>
            <a:ext cx="2664199" cy="5817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Rectangle 60"/>
          <p:cNvSpPr/>
          <p:nvPr/>
        </p:nvSpPr>
        <p:spPr>
          <a:xfrm>
            <a:off x="3883429" y="5754939"/>
            <a:ext cx="2664199" cy="62768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0" y="10483728"/>
            <a:ext cx="6858000" cy="939922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2" y="10602960"/>
            <a:ext cx="688596" cy="68259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5" y="10532767"/>
            <a:ext cx="764606" cy="7579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05" y="10560588"/>
            <a:ext cx="793115" cy="7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5998" y="794774"/>
            <a:ext cx="388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Here are some recipes with your pick!</a:t>
            </a:r>
            <a:endParaRPr lang="ko-KR" altLang="en-US" sz="20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202337"/>
            <a:ext cx="5045075" cy="40808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1667489"/>
            <a:ext cx="5045075" cy="280169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904874" y="1660037"/>
            <a:ext cx="5045075" cy="9577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04874" y="3424294"/>
            <a:ext cx="5045075" cy="103349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3235" y="4483040"/>
            <a:ext cx="2731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</a:t>
            </a:r>
          </a:p>
          <a:p>
            <a:r>
              <a:rPr lang="en-US" altLang="ko-KR" dirty="0" smtClean="0"/>
              <a:t>Egg, Lettuce (15min)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884" y="1219511"/>
            <a:ext cx="3899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/>
              <a:t>EGG SALAD LETTUCE WRAPS</a:t>
            </a:r>
          </a:p>
          <a:p>
            <a:endParaRPr lang="ko-KR" altLang="en-US" dirty="0"/>
          </a:p>
        </p:txBody>
      </p:sp>
      <p:sp>
        <p:nvSpPr>
          <p:cNvPr id="47" name="Rectangle 46"/>
          <p:cNvSpPr/>
          <p:nvPr/>
        </p:nvSpPr>
        <p:spPr>
          <a:xfrm>
            <a:off x="904875" y="5724782"/>
            <a:ext cx="5045075" cy="40808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99884" y="9019088"/>
            <a:ext cx="3899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dirty="0" smtClean="0"/>
              <a:t>Egg, Lettuce, croutons (15min)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99884" y="5741956"/>
            <a:ext cx="389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dirty="0"/>
              <a:t>Egg and lettuce salad</a:t>
            </a:r>
          </a:p>
          <a:p>
            <a:endParaRPr lang="ko-KR" altLang="en-US" sz="2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4" y="6209311"/>
            <a:ext cx="5065486" cy="278415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899884" y="6174439"/>
            <a:ext cx="5065486" cy="9283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/>
          <p:cNvSpPr/>
          <p:nvPr/>
        </p:nvSpPr>
        <p:spPr>
          <a:xfrm>
            <a:off x="899884" y="8013989"/>
            <a:ext cx="5065486" cy="100175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10483728"/>
            <a:ext cx="6858000" cy="939922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2" y="10602960"/>
            <a:ext cx="688596" cy="68259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5" y="10532767"/>
            <a:ext cx="764606" cy="7579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05" y="10560588"/>
            <a:ext cx="793115" cy="7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03949" y="7899330"/>
            <a:ext cx="2653464" cy="28786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8958" y="9810162"/>
            <a:ext cx="2050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sz="1600" dirty="0" smtClean="0"/>
              <a:t>Egg, Lettuce, croutons (15min)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398957" y="7898328"/>
            <a:ext cx="265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b="1" dirty="0"/>
              <a:t>Egg and lettuce salad</a:t>
            </a:r>
          </a:p>
          <a:p>
            <a:endParaRPr lang="ko-KR" altLang="en-US" sz="20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7" y="8338713"/>
            <a:ext cx="2658455" cy="146117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98958" y="8348988"/>
            <a:ext cx="2664199" cy="5817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 66"/>
          <p:cNvSpPr/>
          <p:nvPr/>
        </p:nvSpPr>
        <p:spPr>
          <a:xfrm>
            <a:off x="398958" y="9174562"/>
            <a:ext cx="2664199" cy="62768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5998" y="794774"/>
            <a:ext cx="388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Here are some recipes with your pick!</a:t>
            </a:r>
            <a:endParaRPr lang="ko-KR" altLang="en-US" sz="20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08942" y="1305128"/>
            <a:ext cx="2560638" cy="270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1" y="1770279"/>
            <a:ext cx="2560638" cy="142200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408941" y="1762827"/>
            <a:ext cx="2560638" cy="4433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408941" y="2741153"/>
            <a:ext cx="2560638" cy="478447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27301" y="3219600"/>
            <a:ext cx="254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</a:t>
            </a:r>
          </a:p>
          <a:p>
            <a:r>
              <a:rPr lang="en-US" altLang="ko-KR" dirty="0" smtClean="0"/>
              <a:t>Egg, Lettuce (15min)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949" y="1305987"/>
            <a:ext cx="25656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1400" b="1" cap="all" dirty="0"/>
              <a:t>EGG SALAD LETTUCE WRAPS</a:t>
            </a:r>
          </a:p>
          <a:p>
            <a:endParaRPr lang="ko-KR" alt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03949" y="4479707"/>
            <a:ext cx="2653464" cy="28786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8958" y="6390539"/>
            <a:ext cx="2050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sz="1600" dirty="0" smtClean="0"/>
              <a:t>Egg, Lettuce, croutons (15min)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98957" y="4478705"/>
            <a:ext cx="265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b="1" dirty="0"/>
              <a:t>Egg and lettuce salad</a:t>
            </a:r>
          </a:p>
          <a:p>
            <a:endParaRPr lang="ko-KR" altLang="en-US" sz="20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7" y="4919090"/>
            <a:ext cx="2658455" cy="1461174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98958" y="4929365"/>
            <a:ext cx="2664199" cy="5817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/>
          <p:cNvSpPr/>
          <p:nvPr/>
        </p:nvSpPr>
        <p:spPr>
          <a:xfrm>
            <a:off x="398958" y="5754939"/>
            <a:ext cx="2664199" cy="62768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3893413" y="1305128"/>
            <a:ext cx="2560638" cy="270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12" y="1770279"/>
            <a:ext cx="2560638" cy="142200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1" name="Rectangle 40"/>
          <p:cNvSpPr/>
          <p:nvPr/>
        </p:nvSpPr>
        <p:spPr>
          <a:xfrm>
            <a:off x="3893412" y="1762827"/>
            <a:ext cx="2560638" cy="4433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3893412" y="2741153"/>
            <a:ext cx="2560638" cy="478447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11772" y="3219600"/>
            <a:ext cx="254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</a:t>
            </a:r>
          </a:p>
          <a:p>
            <a:r>
              <a:rPr lang="en-US" altLang="ko-KR" dirty="0" smtClean="0"/>
              <a:t>Egg, Lettuce (15min)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88420" y="1322301"/>
            <a:ext cx="25656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1400" b="1" cap="all" dirty="0"/>
              <a:t>EGG SALAD LETTUCE WRAPS</a:t>
            </a:r>
          </a:p>
          <a:p>
            <a:endParaRPr lang="ko-KR" altLang="en-US" sz="2400" dirty="0"/>
          </a:p>
        </p:txBody>
      </p:sp>
      <p:sp>
        <p:nvSpPr>
          <p:cNvPr id="56" name="Rectangle 55"/>
          <p:cNvSpPr/>
          <p:nvPr/>
        </p:nvSpPr>
        <p:spPr>
          <a:xfrm>
            <a:off x="3888420" y="4479707"/>
            <a:ext cx="2653464" cy="28786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83429" y="6390539"/>
            <a:ext cx="2050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sz="1600" dirty="0" smtClean="0"/>
              <a:t>Egg, Lettuce, croutons (15min)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883428" y="4478705"/>
            <a:ext cx="265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b="1" dirty="0"/>
              <a:t>Egg and lettuce salad</a:t>
            </a:r>
          </a:p>
          <a:p>
            <a:endParaRPr lang="ko-KR" altLang="en-US" sz="20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28" y="4919090"/>
            <a:ext cx="2658455" cy="146117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883429" y="4929365"/>
            <a:ext cx="2664199" cy="5817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Rectangle 60"/>
          <p:cNvSpPr/>
          <p:nvPr/>
        </p:nvSpPr>
        <p:spPr>
          <a:xfrm>
            <a:off x="3883429" y="5754939"/>
            <a:ext cx="2664199" cy="62768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69361"/>
            <a:ext cx="600391" cy="600391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0" y="10483728"/>
            <a:ext cx="6858000" cy="939922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2" y="10602960"/>
            <a:ext cx="688596" cy="68259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5" y="10532767"/>
            <a:ext cx="764606" cy="7579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05" y="10560588"/>
            <a:ext cx="793115" cy="7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561</Words>
  <Application>Microsoft Office PowerPoint</Application>
  <PresentationFormat>Widescreen</PresentationFormat>
  <Paragraphs>146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Brush Script MT</vt:lpstr>
      <vt:lpstr>Calibri</vt:lpstr>
      <vt:lpstr>Calibri Light</vt:lpstr>
      <vt:lpstr>Script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큰샘 이</dc:creator>
  <cp:lastModifiedBy>큰샘 이</cp:lastModifiedBy>
  <cp:revision>23</cp:revision>
  <dcterms:created xsi:type="dcterms:W3CDTF">2018-04-24T21:39:43Z</dcterms:created>
  <dcterms:modified xsi:type="dcterms:W3CDTF">2018-04-25T07:53:27Z</dcterms:modified>
</cp:coreProperties>
</file>