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5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1515"/>
    <a:srgbClr val="BD1919"/>
    <a:srgbClr val="FF9933"/>
    <a:srgbClr val="F9F53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70" y="66"/>
      </p:cViewPr>
      <p:guideLst>
        <p:guide orient="horz" pos="3795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1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5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3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2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0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78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9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3CCF-7C8C-49D2-A243-5BDE7D7AFD0F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6.jp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654425" y="7389017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45"/>
          <p:cNvSpPr/>
          <p:nvPr/>
        </p:nvSpPr>
        <p:spPr>
          <a:xfrm>
            <a:off x="915987" y="7389017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43"/>
          <p:cNvSpPr/>
          <p:nvPr/>
        </p:nvSpPr>
        <p:spPr>
          <a:xfrm>
            <a:off x="3644900" y="4653719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915987" y="4653719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3644900" y="1841500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8050" y="1195292"/>
            <a:ext cx="5041900" cy="335058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04875" y="1530350"/>
            <a:ext cx="5035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78912" y="794774"/>
            <a:ext cx="33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What do you have in your fridge?</a:t>
            </a:r>
            <a:endParaRPr lang="ko-KR" altLang="en-US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04875" y="1841500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" y="1944687"/>
            <a:ext cx="1779588" cy="17795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90487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Egg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442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Bread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1" y="2093755"/>
            <a:ext cx="1481452" cy="148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90487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Cheese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5442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Lettuce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4425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Banana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4874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Carrot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06" y="7515414"/>
            <a:ext cx="1562961" cy="156296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01" y="4654389"/>
            <a:ext cx="1862569" cy="186256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9" y="7490461"/>
            <a:ext cx="1602582" cy="160258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 36"/>
          <p:cNvSpPr/>
          <p:nvPr/>
        </p:nvSpPr>
        <p:spPr>
          <a:xfrm>
            <a:off x="904876" y="10313320"/>
            <a:ext cx="2295524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/>
          <p:cNvSpPr/>
          <p:nvPr/>
        </p:nvSpPr>
        <p:spPr>
          <a:xfrm>
            <a:off x="3654425" y="10313321"/>
            <a:ext cx="2295525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2" y="4739210"/>
            <a:ext cx="1750307" cy="1750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Rectangle 47"/>
          <p:cNvSpPr/>
          <p:nvPr/>
        </p:nvSpPr>
        <p:spPr>
          <a:xfrm>
            <a:off x="915987" y="10131681"/>
            <a:ext cx="2295525" cy="12983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48"/>
          <p:cNvSpPr/>
          <p:nvPr/>
        </p:nvSpPr>
        <p:spPr>
          <a:xfrm>
            <a:off x="3654425" y="10124315"/>
            <a:ext cx="2295525" cy="1299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8050" y="1195292"/>
            <a:ext cx="5041900" cy="335058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04875" y="1530350"/>
            <a:ext cx="5035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78912" y="794774"/>
            <a:ext cx="33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What do you have in your fridge?</a:t>
            </a:r>
            <a:endParaRPr lang="ko-KR" altLang="en-US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1346200" y="1211623"/>
            <a:ext cx="0" cy="311150"/>
          </a:xfrm>
          <a:prstGeom prst="line">
            <a:avLst/>
          </a:prstGeom>
          <a:ln w="15875">
            <a:solidFill>
              <a:schemeClr val="bg1"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4874" y="1113988"/>
            <a:ext cx="52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</a:rPr>
              <a:t>eg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4875" y="1841500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" y="1944687"/>
            <a:ext cx="1779588" cy="17795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90487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Egg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37" y="3376742"/>
            <a:ext cx="741712" cy="111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8050" y="1195292"/>
            <a:ext cx="5041900" cy="335058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04875" y="1530350"/>
            <a:ext cx="5035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78912" y="794774"/>
            <a:ext cx="33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What do you have in your fridge?</a:t>
            </a:r>
            <a:endParaRPr lang="ko-KR" altLang="en-US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04875" y="1841500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654425" y="1841500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" y="1944687"/>
            <a:ext cx="1779588" cy="17795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90487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Egg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442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Bread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1" y="2093755"/>
            <a:ext cx="1481452" cy="148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904875" y="4632325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487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Cheese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54425" y="4632325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5442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Lettuce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4425" y="7376381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654425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Banana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4875" y="7376381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04874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Carrot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06" y="7515414"/>
            <a:ext cx="1562961" cy="156296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01" y="4654389"/>
            <a:ext cx="1862569" cy="186256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9" y="7490461"/>
            <a:ext cx="1602582" cy="160258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 36"/>
          <p:cNvSpPr/>
          <p:nvPr/>
        </p:nvSpPr>
        <p:spPr>
          <a:xfrm>
            <a:off x="904876" y="10338720"/>
            <a:ext cx="2295524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/>
          <p:cNvSpPr/>
          <p:nvPr/>
        </p:nvSpPr>
        <p:spPr>
          <a:xfrm>
            <a:off x="3654425" y="10338721"/>
            <a:ext cx="2295525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971550" y="1164106"/>
            <a:ext cx="0" cy="36624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2" y="4739210"/>
            <a:ext cx="1750307" cy="1750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0" y="10338720"/>
            <a:ext cx="6858000" cy="1084930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" y="10476815"/>
            <a:ext cx="808739" cy="80873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4" y="10392698"/>
            <a:ext cx="898011" cy="8980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5308600" y="10338720"/>
            <a:ext cx="1549400" cy="1084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93727" y="10465687"/>
            <a:ext cx="137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recipes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8050" y="1195292"/>
            <a:ext cx="5041900" cy="335058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04875" y="1530350"/>
            <a:ext cx="5035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78912" y="794774"/>
            <a:ext cx="33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What do you have in your fridge?</a:t>
            </a:r>
            <a:endParaRPr lang="ko-KR" altLang="en-US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04875" y="1841500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654425" y="1841500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3" y="1944687"/>
            <a:ext cx="1779588" cy="17795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90487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Egg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4425" y="3732277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Bread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1" y="2093755"/>
            <a:ext cx="1481452" cy="148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904875" y="4632325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487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Cheese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54425" y="4632325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54425" y="6523102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Lettuce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4425" y="7376381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654425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Banana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4875" y="7376381"/>
            <a:ext cx="2295525" cy="22955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04874" y="9267158"/>
            <a:ext cx="22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Carrot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06" y="7515414"/>
            <a:ext cx="1562961" cy="156296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01" y="4654389"/>
            <a:ext cx="1862569" cy="186256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9" y="7490461"/>
            <a:ext cx="1602582" cy="160258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 36"/>
          <p:cNvSpPr/>
          <p:nvPr/>
        </p:nvSpPr>
        <p:spPr>
          <a:xfrm>
            <a:off x="904876" y="10338720"/>
            <a:ext cx="2295524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/>
          <p:cNvSpPr/>
          <p:nvPr/>
        </p:nvSpPr>
        <p:spPr>
          <a:xfrm>
            <a:off x="3654425" y="10338721"/>
            <a:ext cx="2295525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971550" y="1164106"/>
            <a:ext cx="0" cy="36624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2" y="4739210"/>
            <a:ext cx="1750307" cy="1750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0" y="10338720"/>
            <a:ext cx="6858000" cy="1084930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9" y="9346115"/>
            <a:ext cx="808739" cy="80873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0" y="10392698"/>
            <a:ext cx="898011" cy="8980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5308600" y="10338720"/>
            <a:ext cx="1549400" cy="1084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93727" y="10509436"/>
            <a:ext cx="137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recipes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" y="9841384"/>
            <a:ext cx="581474" cy="87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4258"/>
            <a:ext cx="6858000" cy="376938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0" y="4459386"/>
            <a:ext cx="6858000" cy="1820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10338720"/>
            <a:ext cx="6858000" cy="1084930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" y="10476815"/>
            <a:ext cx="808739" cy="80873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4" y="10392698"/>
            <a:ext cx="898011" cy="8980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05" y="10476815"/>
            <a:ext cx="793115" cy="7931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782"/>
            <a:ext cx="6858000" cy="38084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2863"/>
            <a:ext cx="6858000" cy="2094937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678330"/>
            <a:ext cx="6858000" cy="1820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0" y="2530580"/>
            <a:ext cx="6858000" cy="1964702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3691036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</a:t>
            </a:r>
            <a:r>
              <a:rPr lang="en-CA" altLang="ko-KR" sz="2400" b="1" cap="all" dirty="0" smtClean="0">
                <a:solidFill>
                  <a:schemeClr val="bg1"/>
                </a:solidFill>
              </a:rPr>
              <a:t>WRAPS</a:t>
            </a:r>
            <a:endParaRPr lang="en-CA" altLang="ko-KR" sz="2400" b="1" cap="all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Egg, Lettuce (15min)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6298936"/>
            <a:ext cx="6858000" cy="1964702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7514062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cap="all" dirty="0">
                <a:solidFill>
                  <a:schemeClr val="bg1"/>
                </a:solidFill>
              </a:rPr>
              <a:t>EGG SALAD LETTUCE </a:t>
            </a:r>
            <a:r>
              <a:rPr lang="en-CA" altLang="ko-KR" sz="2400" b="1" cap="all" dirty="0" smtClean="0">
                <a:solidFill>
                  <a:schemeClr val="bg1"/>
                </a:solidFill>
              </a:rPr>
              <a:t>WRAPS</a:t>
            </a:r>
            <a:endParaRPr lang="en-CA" altLang="ko-KR" sz="2400" b="1" cap="all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Egg, Lettuce + 2 (15min)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8253239"/>
            <a:ext cx="6858000" cy="1820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5998" y="794774"/>
            <a:ext cx="3887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Here are some recipes with your pick!</a:t>
            </a:r>
            <a:endParaRPr lang="ko-KR" altLang="en-US" sz="2000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04875" y="1202337"/>
            <a:ext cx="5045075" cy="40808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904876" y="10338720"/>
            <a:ext cx="2295524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/>
          <p:cNvSpPr/>
          <p:nvPr/>
        </p:nvSpPr>
        <p:spPr>
          <a:xfrm>
            <a:off x="3654425" y="10338721"/>
            <a:ext cx="2295525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0" y="10338720"/>
            <a:ext cx="6858000" cy="1084930"/>
          </a:xfrm>
          <a:prstGeom prst="rect">
            <a:avLst/>
          </a:prstGeom>
          <a:solidFill>
            <a:srgbClr val="F9F53B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" y="10476815"/>
            <a:ext cx="808739" cy="80873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4" y="10392698"/>
            <a:ext cx="898011" cy="8980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5308600" y="10338720"/>
            <a:ext cx="1549400" cy="1084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93727" y="10465687"/>
            <a:ext cx="137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recipes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1667489"/>
            <a:ext cx="5045075" cy="280169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904874" y="1660037"/>
            <a:ext cx="5045075" cy="9577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904874" y="3424294"/>
            <a:ext cx="5045075" cy="103349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3235" y="4483040"/>
            <a:ext cx="2731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</a:t>
            </a:r>
          </a:p>
          <a:p>
            <a:r>
              <a:rPr lang="en-US" altLang="ko-KR" dirty="0" smtClean="0"/>
              <a:t>Egg, Lettuce (15min)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884" y="1219511"/>
            <a:ext cx="3899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cap="all" dirty="0"/>
              <a:t>EGG SALAD LETTUCE WRAPS</a:t>
            </a:r>
          </a:p>
          <a:p>
            <a:endParaRPr lang="ko-KR" altLang="en-US" dirty="0"/>
          </a:p>
        </p:txBody>
      </p:sp>
      <p:sp>
        <p:nvSpPr>
          <p:cNvPr id="47" name="Rectangle 46"/>
          <p:cNvSpPr/>
          <p:nvPr/>
        </p:nvSpPr>
        <p:spPr>
          <a:xfrm>
            <a:off x="904875" y="5724782"/>
            <a:ext cx="5045075" cy="40808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99884" y="9019088"/>
            <a:ext cx="3899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 / Salad </a:t>
            </a:r>
          </a:p>
          <a:p>
            <a:r>
              <a:rPr lang="en-US" altLang="ko-KR" dirty="0" smtClean="0"/>
              <a:t>Egg, Lettuce, croutons (15min)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99884" y="5741956"/>
            <a:ext cx="389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dirty="0"/>
              <a:t>Egg and lettuce salad</a:t>
            </a:r>
          </a:p>
          <a:p>
            <a:endParaRPr lang="ko-KR" altLang="en-US" sz="24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4" y="6209311"/>
            <a:ext cx="5065486" cy="278415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899884" y="6174439"/>
            <a:ext cx="5065486" cy="9283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Rectangle 54"/>
          <p:cNvSpPr/>
          <p:nvPr/>
        </p:nvSpPr>
        <p:spPr>
          <a:xfrm>
            <a:off x="899884" y="8013989"/>
            <a:ext cx="5065486" cy="100175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403949" y="7899330"/>
            <a:ext cx="2653464" cy="28786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98958" y="9810162"/>
            <a:ext cx="2050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9933"/>
                </a:solidFill>
              </a:rPr>
              <a:t>Breakfast / Salad </a:t>
            </a:r>
          </a:p>
          <a:p>
            <a:r>
              <a:rPr lang="en-US" altLang="ko-KR" sz="1600" dirty="0" smtClean="0"/>
              <a:t>Egg, Lettuce, croutons (15min)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398957" y="7898328"/>
            <a:ext cx="265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b="1" dirty="0"/>
              <a:t>Egg and lettuce salad</a:t>
            </a:r>
          </a:p>
          <a:p>
            <a:endParaRPr lang="ko-KR" altLang="en-US" sz="20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7" y="8338713"/>
            <a:ext cx="2658455" cy="146117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98958" y="8348988"/>
            <a:ext cx="2664199" cy="5817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ectangle 66"/>
          <p:cNvSpPr/>
          <p:nvPr/>
        </p:nvSpPr>
        <p:spPr>
          <a:xfrm>
            <a:off x="398958" y="9174562"/>
            <a:ext cx="2664199" cy="627684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5998" y="794774"/>
            <a:ext cx="3887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Here are some recipes with your pick!</a:t>
            </a:r>
            <a:endParaRPr lang="ko-KR" altLang="en-US" sz="2000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08942" y="1305128"/>
            <a:ext cx="2560638" cy="270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904876" y="10338720"/>
            <a:ext cx="2295524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/>
          <p:cNvSpPr/>
          <p:nvPr/>
        </p:nvSpPr>
        <p:spPr>
          <a:xfrm>
            <a:off x="3654425" y="10338721"/>
            <a:ext cx="2295525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0" y="10338720"/>
            <a:ext cx="6858000" cy="1084930"/>
          </a:xfrm>
          <a:prstGeom prst="rect">
            <a:avLst/>
          </a:prstGeom>
          <a:solidFill>
            <a:srgbClr val="F9F53B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" y="10476815"/>
            <a:ext cx="808739" cy="80873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4" y="10392698"/>
            <a:ext cx="898011" cy="8980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5308600" y="10338720"/>
            <a:ext cx="1549400" cy="1084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93727" y="10465687"/>
            <a:ext cx="137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recipes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1" y="1770279"/>
            <a:ext cx="2560638" cy="142200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408941" y="1762827"/>
            <a:ext cx="2560638" cy="4433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408941" y="2741153"/>
            <a:ext cx="2560638" cy="478447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27301" y="3219600"/>
            <a:ext cx="254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</a:t>
            </a:r>
          </a:p>
          <a:p>
            <a:r>
              <a:rPr lang="en-US" altLang="ko-KR" dirty="0" smtClean="0"/>
              <a:t>Egg, Lettuce (15min)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949" y="1305987"/>
            <a:ext cx="25656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1400" b="1" cap="all" dirty="0"/>
              <a:t>EGG SALAD LETTUCE WRAPS</a:t>
            </a:r>
          </a:p>
          <a:p>
            <a:endParaRPr lang="ko-KR" alt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03949" y="4479707"/>
            <a:ext cx="2653464" cy="28786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8958" y="6390539"/>
            <a:ext cx="2050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9933"/>
                </a:solidFill>
              </a:rPr>
              <a:t>Breakfast / Salad </a:t>
            </a:r>
          </a:p>
          <a:p>
            <a:r>
              <a:rPr lang="en-US" altLang="ko-KR" sz="1600" dirty="0" smtClean="0"/>
              <a:t>Egg, Lettuce, croutons (15min)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98957" y="4478705"/>
            <a:ext cx="265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b="1" dirty="0"/>
              <a:t>Egg and lettuce salad</a:t>
            </a:r>
          </a:p>
          <a:p>
            <a:endParaRPr lang="ko-KR" altLang="en-US" sz="20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7" y="4919090"/>
            <a:ext cx="2658455" cy="1461174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98958" y="4929365"/>
            <a:ext cx="2664199" cy="5817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Rectangle 54"/>
          <p:cNvSpPr/>
          <p:nvPr/>
        </p:nvSpPr>
        <p:spPr>
          <a:xfrm>
            <a:off x="398958" y="5754939"/>
            <a:ext cx="2664199" cy="627684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3893413" y="1305128"/>
            <a:ext cx="2560638" cy="270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412" y="1770279"/>
            <a:ext cx="2560638" cy="142200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1" name="Rectangle 40"/>
          <p:cNvSpPr/>
          <p:nvPr/>
        </p:nvSpPr>
        <p:spPr>
          <a:xfrm>
            <a:off x="3893412" y="1762827"/>
            <a:ext cx="2560638" cy="4433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3893412" y="2741153"/>
            <a:ext cx="2560638" cy="478447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911772" y="3219600"/>
            <a:ext cx="254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</a:t>
            </a:r>
          </a:p>
          <a:p>
            <a:r>
              <a:rPr lang="en-US" altLang="ko-KR" dirty="0" smtClean="0"/>
              <a:t>Egg, Lettuce (15min)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88420" y="1322301"/>
            <a:ext cx="25656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1400" b="1" cap="all" dirty="0"/>
              <a:t>EGG SALAD LETTUCE WRAPS</a:t>
            </a:r>
          </a:p>
          <a:p>
            <a:endParaRPr lang="ko-KR" altLang="en-US" sz="2400" dirty="0"/>
          </a:p>
        </p:txBody>
      </p:sp>
      <p:sp>
        <p:nvSpPr>
          <p:cNvPr id="56" name="Rectangle 55"/>
          <p:cNvSpPr/>
          <p:nvPr/>
        </p:nvSpPr>
        <p:spPr>
          <a:xfrm>
            <a:off x="3888420" y="4479707"/>
            <a:ext cx="2653464" cy="28786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83429" y="6390539"/>
            <a:ext cx="2050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9933"/>
                </a:solidFill>
              </a:rPr>
              <a:t>Breakfast / Salad </a:t>
            </a:r>
          </a:p>
          <a:p>
            <a:r>
              <a:rPr lang="en-US" altLang="ko-KR" sz="1600" dirty="0" smtClean="0"/>
              <a:t>Egg, Lettuce, croutons (15min)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3883428" y="4478705"/>
            <a:ext cx="265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b="1" dirty="0"/>
              <a:t>Egg and lettuce salad</a:t>
            </a:r>
          </a:p>
          <a:p>
            <a:endParaRPr lang="ko-KR" altLang="en-US" sz="20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28" y="4919090"/>
            <a:ext cx="2658455" cy="1461174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883429" y="4929365"/>
            <a:ext cx="2664199" cy="5817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Rectangle 60"/>
          <p:cNvSpPr/>
          <p:nvPr/>
        </p:nvSpPr>
        <p:spPr>
          <a:xfrm>
            <a:off x="3883429" y="5754939"/>
            <a:ext cx="2664199" cy="627684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93174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750" y="101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115" y="23421"/>
            <a:ext cx="4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2800" dirty="0">
                <a:solidFill>
                  <a:schemeClr val="bg1"/>
                </a:solidFill>
                <a:latin typeface="Script MT Bold" panose="03040602040607080904" pitchFamily="66" charset="0"/>
              </a:rPr>
              <a:t>Y</a:t>
            </a:r>
            <a:r>
              <a:rPr lang="en-CA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our food </a:t>
            </a:r>
            <a:r>
              <a:rPr lang="en-US" altLang="ko-KR" sz="28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deserves better</a:t>
            </a:r>
            <a:r>
              <a:rPr lang="en-CA" altLang="ko-KR" sz="36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5998" y="794774"/>
            <a:ext cx="3887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000" dirty="0" smtClean="0">
                <a:solidFill>
                  <a:schemeClr val="bg1"/>
                </a:solidFill>
                <a:latin typeface="Script MT Bold" panose="03040602040607080904" pitchFamily="66" charset="0"/>
              </a:rPr>
              <a:t>Here are some recipes with your pick!</a:t>
            </a:r>
            <a:endParaRPr lang="ko-KR" altLang="en-US" sz="2000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23650"/>
            <a:ext cx="6858000" cy="76835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04875" y="1202337"/>
            <a:ext cx="5045075" cy="40808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5" y="11670373"/>
            <a:ext cx="1928735" cy="274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1439680"/>
            <a:ext cx="736283" cy="736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62" y="11404870"/>
            <a:ext cx="1146175" cy="8059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904876" y="10338720"/>
            <a:ext cx="2295524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/>
          <p:cNvSpPr/>
          <p:nvPr/>
        </p:nvSpPr>
        <p:spPr>
          <a:xfrm>
            <a:off x="3654425" y="10338721"/>
            <a:ext cx="2295525" cy="1086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0" y="10338720"/>
            <a:ext cx="6858000" cy="1084930"/>
          </a:xfrm>
          <a:prstGeom prst="rect">
            <a:avLst/>
          </a:prstGeom>
          <a:solidFill>
            <a:srgbClr val="F9F53B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" y="10476815"/>
            <a:ext cx="808739" cy="80873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4" y="10392698"/>
            <a:ext cx="898011" cy="8980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5308600" y="10338720"/>
            <a:ext cx="1549400" cy="1084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93727" y="10465687"/>
            <a:ext cx="137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recipes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1667489"/>
            <a:ext cx="5045075" cy="280169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904874" y="1660037"/>
            <a:ext cx="5045075" cy="9577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904874" y="3424294"/>
            <a:ext cx="5045075" cy="103349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3235" y="4483040"/>
            <a:ext cx="2731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9933"/>
                </a:solidFill>
              </a:rPr>
              <a:t>Breakfast</a:t>
            </a:r>
          </a:p>
          <a:p>
            <a:r>
              <a:rPr lang="en-US" altLang="ko-KR" dirty="0" smtClean="0"/>
              <a:t>Egg, Lettuce (15min)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884" y="1219511"/>
            <a:ext cx="3899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2400" b="1" cap="all" dirty="0"/>
              <a:t>EGG SALAD LETTUCE WRAPS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252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Brush Script MT</vt:lpstr>
      <vt:lpstr>Calibri</vt:lpstr>
      <vt:lpstr>Calibri Light</vt:lpstr>
      <vt:lpstr>Script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큰샘 이</dc:creator>
  <cp:lastModifiedBy>큰샘 이</cp:lastModifiedBy>
  <cp:revision>19</cp:revision>
  <dcterms:created xsi:type="dcterms:W3CDTF">2018-04-24T21:39:43Z</dcterms:created>
  <dcterms:modified xsi:type="dcterms:W3CDTF">2018-04-25T07:13:45Z</dcterms:modified>
</cp:coreProperties>
</file>