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0" r:id="rId3"/>
    <p:sldId id="271" r:id="rId4"/>
    <p:sldId id="261" r:id="rId5"/>
    <p:sldId id="264" r:id="rId6"/>
    <p:sldId id="267" r:id="rId7"/>
    <p:sldId id="268" r:id="rId8"/>
    <p:sldId id="269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919"/>
    <a:srgbClr val="FF9933"/>
    <a:srgbClr val="FF3300"/>
    <a:srgbClr val="9B1515"/>
    <a:srgbClr val="F9F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1" autoAdjust="0"/>
    <p:restoredTop sz="76279" autoAdjust="0"/>
  </p:normalViewPr>
  <p:slideViewPr>
    <p:cSldViewPr snapToGrid="0" showGuides="1">
      <p:cViewPr>
        <p:scale>
          <a:sx n="400" d="100"/>
          <a:sy n="400" d="100"/>
        </p:scale>
        <p:origin x="-3924" y="576"/>
      </p:cViewPr>
      <p:guideLst>
        <p:guide orient="horz" pos="3772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08974-2BB1-4F1F-9632-C821C5EB35DB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DBB0-F2B3-4767-B757-5960AC28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7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So let’s see general concept of Tap &amp; cook and how it works.</a:t>
            </a:r>
          </a:p>
          <a:p>
            <a:r>
              <a:rPr lang="en-CA" altLang="ko-KR" dirty="0" smtClean="0"/>
              <a:t>Basically</a:t>
            </a:r>
            <a:r>
              <a:rPr lang="en-CA" altLang="ko-KR" baseline="0" dirty="0" smtClean="0"/>
              <a:t>, Tap &amp; cook accepts ingredients that a user has and introduce recipes that can be cooked with those.</a:t>
            </a:r>
          </a:p>
          <a:p>
            <a:r>
              <a:rPr lang="en-CA" altLang="ko-KR" baseline="0" dirty="0" smtClean="0"/>
              <a:t>we are designing Tap &amp; Cook for mobile environment </a:t>
            </a:r>
          </a:p>
          <a:p>
            <a:r>
              <a:rPr lang="en-CA" altLang="ko-KR" baseline="0" dirty="0" smtClean="0"/>
              <a:t>So, instead of typing a word, we induced users to tap ingredients they have.</a:t>
            </a:r>
          </a:p>
          <a:p>
            <a:r>
              <a:rPr lang="en-CA" altLang="ko-KR" baseline="0" dirty="0" smtClean="0"/>
              <a:t>These ingredient icons are based on most common ingredients that people throw waste.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 if a user</a:t>
            </a:r>
            <a:r>
              <a:rPr lang="en-US" altLang="ko-KR" baseline="0" dirty="0" smtClean="0"/>
              <a:t> tab an icon, the ingredients are going to be stored in the basket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6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ko-KR" dirty="0" smtClean="0"/>
          </a:p>
          <a:p>
            <a:r>
              <a:rPr lang="en-CA" altLang="ko-KR" dirty="0" smtClean="0"/>
              <a:t>Let’s see what kind</a:t>
            </a:r>
            <a:r>
              <a:rPr lang="en-CA" altLang="ko-KR" baseline="0" dirty="0" smtClean="0"/>
              <a:t> of foods we can cook with egg and lettuce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7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On</a:t>
            </a:r>
            <a:r>
              <a:rPr lang="en-CA" altLang="ko-KR" baseline="0" dirty="0" smtClean="0"/>
              <a:t>ce we click the get recipe button,  recipes that primarily require egg and lettuce appear on the app.</a:t>
            </a:r>
          </a:p>
          <a:p>
            <a:r>
              <a:rPr lang="en-CA" altLang="ko-KR" baseline="0" dirty="0" smtClean="0"/>
              <a:t>Oh egg salad wraps looks so simple for us let’s take a look at it.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0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And there are some drop</a:t>
            </a:r>
            <a:r>
              <a:rPr lang="en-CA" altLang="ko-KR" baseline="0" dirty="0" smtClean="0"/>
              <a:t> down bars to inform users.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8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We can see what kind of food it</a:t>
            </a:r>
            <a:r>
              <a:rPr lang="en-CA" altLang="ko-KR" baseline="0" dirty="0" smtClean="0"/>
              <a:t> is.</a:t>
            </a:r>
          </a:p>
          <a:p>
            <a:r>
              <a:rPr lang="en-CA" altLang="ko-KR" baseline="0" dirty="0" smtClean="0"/>
              <a:t>And the cooking time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87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And ingredients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And instructions.</a:t>
            </a:r>
          </a:p>
          <a:p>
            <a:r>
              <a:rPr lang="en-CA" altLang="ko-KR" dirty="0" smtClean="0"/>
              <a:t>Through</a:t>
            </a:r>
            <a:r>
              <a:rPr lang="en-CA" altLang="ko-KR" baseline="0" dirty="0" smtClean="0"/>
              <a:t> Tap &amp; Cook, w</a:t>
            </a:r>
            <a:r>
              <a:rPr lang="en-CA" altLang="ko-KR" dirty="0" smtClean="0"/>
              <a:t>e strongly believe we can</a:t>
            </a:r>
            <a:r>
              <a:rPr lang="en-CA" altLang="ko-KR" baseline="0" dirty="0" smtClean="0"/>
              <a:t> bring up user’s behavioral change and it leads to reduction of food waste and healthier life.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5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1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3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0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8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3CCF-7C8C-49D2-A243-5BDE7D7AFD0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654425" y="10124315"/>
            <a:ext cx="2295525" cy="131536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52" y="10312240"/>
            <a:ext cx="1568220" cy="156822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915987" y="10131681"/>
            <a:ext cx="2295525" cy="1287332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16" y="10312240"/>
            <a:ext cx="1632465" cy="163246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4425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915987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3644900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15987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3644900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6116" y="970390"/>
            <a:ext cx="427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sz="24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654425" y="10124315"/>
            <a:ext cx="2295525" cy="131536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915987" y="10131681"/>
            <a:ext cx="2295525" cy="1287332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/>
          <p:cNvSpPr/>
          <p:nvPr/>
        </p:nvSpPr>
        <p:spPr>
          <a:xfrm>
            <a:off x="3654425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915987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3644900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15987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3644900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1" y="3516073"/>
            <a:ext cx="2035237" cy="203523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308600" y="10483850"/>
            <a:ext cx="1549400" cy="939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393727" y="10465687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2" y="10602960"/>
            <a:ext cx="688596" cy="68259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06116" y="970390"/>
            <a:ext cx="427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sz="24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654425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915987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3644900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15987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3644900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904876" y="10313320"/>
            <a:ext cx="2295524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3654425" y="10313321"/>
            <a:ext cx="2295525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 47"/>
          <p:cNvSpPr/>
          <p:nvPr/>
        </p:nvSpPr>
        <p:spPr>
          <a:xfrm>
            <a:off x="915987" y="10131681"/>
            <a:ext cx="2295525" cy="1287332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/>
          <p:cNvSpPr/>
          <p:nvPr/>
        </p:nvSpPr>
        <p:spPr>
          <a:xfrm>
            <a:off x="3654425" y="10124315"/>
            <a:ext cx="2295525" cy="131536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48" y="6220829"/>
            <a:ext cx="2035237" cy="203523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49"/>
          <p:cNvSpPr/>
          <p:nvPr/>
        </p:nvSpPr>
        <p:spPr>
          <a:xfrm>
            <a:off x="5308600" y="10483850"/>
            <a:ext cx="1549400" cy="939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393727" y="10465687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2" y="10602960"/>
            <a:ext cx="688596" cy="68259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5" y="10532767"/>
            <a:ext cx="764606" cy="7579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06116" y="970390"/>
            <a:ext cx="427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sz="24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2726"/>
            <a:ext cx="6858000" cy="31869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258"/>
            <a:ext cx="6858000" cy="376938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0" y="4459386"/>
            <a:ext cx="6858000" cy="1820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782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29" name="Rectangle 28"/>
          <p:cNvSpPr/>
          <p:nvPr/>
        </p:nvSpPr>
        <p:spPr>
          <a:xfrm>
            <a:off x="0" y="678330"/>
            <a:ext cx="6858000" cy="1820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0" y="2530580"/>
            <a:ext cx="6858000" cy="1964702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3691036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</a:t>
            </a:r>
            <a:r>
              <a:rPr lang="en-CA" altLang="ko-KR" sz="2400" b="1" cap="all" dirty="0" smtClean="0">
                <a:solidFill>
                  <a:schemeClr val="bg1"/>
                </a:solidFill>
              </a:rPr>
              <a:t>WRAPS</a:t>
            </a:r>
            <a:endParaRPr lang="en-CA" altLang="ko-KR" sz="2400" b="1" cap="all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6298936"/>
            <a:ext cx="6858000" cy="1964702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7514062"/>
            <a:ext cx="5551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</a:t>
            </a:r>
            <a:r>
              <a:rPr lang="en-CA" altLang="ko-KR" sz="2400" b="1" cap="all" dirty="0" smtClean="0">
                <a:solidFill>
                  <a:schemeClr val="bg1"/>
                </a:solidFill>
              </a:rPr>
              <a:t>with croutons </a:t>
            </a:r>
            <a:endParaRPr lang="en-CA" altLang="ko-KR" sz="2400" b="1" cap="all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+ 2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8253239"/>
            <a:ext cx="6858000" cy="12255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0" y="10575234"/>
            <a:ext cx="6858000" cy="868231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10717046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</a:t>
            </a:r>
            <a:r>
              <a:rPr lang="en-CA" altLang="ko-KR" sz="2400" b="1" cap="all" dirty="0" smtClean="0">
                <a:solidFill>
                  <a:schemeClr val="bg1"/>
                </a:solidFill>
              </a:rPr>
              <a:t>Sandwiches</a:t>
            </a:r>
            <a:endParaRPr lang="en-CA" altLang="ko-KR" sz="2400" b="1" cap="all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+ 2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720" y="97950"/>
            <a:ext cx="482431" cy="4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06115" y="696759"/>
            <a:ext cx="4518356" cy="8002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8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98805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618704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</a:t>
            </a:r>
            <a:r>
              <a:rPr lang="en-US" altLang="ko-KR" sz="3200" dirty="0" smtClean="0">
                <a:solidFill>
                  <a:schemeClr val="bg1"/>
                </a:solidFill>
              </a:rPr>
              <a:t>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630234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0" y="6987944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9592" y="7186935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Instructions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6034191" y="7302236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720" y="97950"/>
            <a:ext cx="482431" cy="4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5835" y="696759"/>
            <a:ext cx="389935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9444804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9643795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9759096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977996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9592" y="6043179"/>
            <a:ext cx="614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Recipe type: Lunch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Cuisine: Low Carb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Prep time:  10 </a:t>
            </a:r>
            <a:r>
              <a:rPr lang="en-US" altLang="ko-KR" sz="3600" dirty="0" err="1">
                <a:solidFill>
                  <a:schemeClr val="bg1"/>
                </a:solidFill>
              </a:rPr>
              <a:t>mins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Cook time:  10 </a:t>
            </a:r>
            <a:r>
              <a:rPr lang="en-US" altLang="ko-KR" sz="3600" dirty="0" err="1">
                <a:solidFill>
                  <a:schemeClr val="bg1"/>
                </a:solidFill>
              </a:rPr>
              <a:t>mins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Total time:  20 </a:t>
            </a:r>
            <a:r>
              <a:rPr lang="en-US" altLang="ko-KR" sz="3600" dirty="0" err="1">
                <a:solidFill>
                  <a:schemeClr val="bg1"/>
                </a:solidFill>
              </a:rPr>
              <a:t>mins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Serves: 2-3</a:t>
            </a:r>
          </a:p>
          <a:p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10445741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9592" y="10644732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Instructions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6034191" y="10760033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720" y="97950"/>
            <a:ext cx="482431" cy="4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1835" y="7212101"/>
            <a:ext cx="61416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3200" dirty="0">
                <a:solidFill>
                  <a:schemeClr val="bg1"/>
                </a:solidFill>
              </a:rPr>
              <a:t>4-6 Romaine Leaves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6 hard boiled Eggs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Green Onion stalk chopped thin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</a:t>
            </a:r>
            <a:r>
              <a:rPr lang="en-CA" altLang="ko-KR" sz="3200" dirty="0" err="1">
                <a:solidFill>
                  <a:schemeClr val="bg1"/>
                </a:solidFill>
              </a:rPr>
              <a:t>Tbs</a:t>
            </a:r>
            <a:r>
              <a:rPr lang="en-CA" altLang="ko-KR" sz="3200" dirty="0">
                <a:solidFill>
                  <a:schemeClr val="bg1"/>
                </a:solidFill>
              </a:rPr>
              <a:t> Shallots finely chopped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</a:t>
            </a:r>
            <a:r>
              <a:rPr lang="en-CA" altLang="ko-KR" sz="3200" dirty="0" err="1">
                <a:solidFill>
                  <a:schemeClr val="bg1"/>
                </a:solidFill>
              </a:rPr>
              <a:t>Tbs</a:t>
            </a:r>
            <a:r>
              <a:rPr lang="en-CA" altLang="ko-KR" sz="3200" dirty="0">
                <a:solidFill>
                  <a:schemeClr val="bg1"/>
                </a:solidFill>
              </a:rPr>
              <a:t> Dill Pickles finely chopped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¼ cup Mayo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</a:t>
            </a:r>
            <a:r>
              <a:rPr lang="en-CA" altLang="ko-KR" sz="3200" dirty="0" err="1">
                <a:solidFill>
                  <a:schemeClr val="bg1"/>
                </a:solidFill>
              </a:rPr>
              <a:t>Tbs</a:t>
            </a:r>
            <a:r>
              <a:rPr lang="en-CA" altLang="ko-KR" sz="3200" dirty="0">
                <a:solidFill>
                  <a:schemeClr val="bg1"/>
                </a:solidFill>
              </a:rPr>
              <a:t> Honey Dijon Mustard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tsp Tarragon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Salt and Pepper to taste</a:t>
            </a: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5835" y="696759"/>
            <a:ext cx="389935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964528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6163519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6278820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977996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720" y="97950"/>
            <a:ext cx="482431" cy="4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92" y="8186057"/>
            <a:ext cx="6141628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1. Add </a:t>
            </a:r>
            <a:r>
              <a:rPr lang="en-US" altLang="ko-KR" sz="3200" dirty="0">
                <a:solidFill>
                  <a:schemeClr val="bg1"/>
                </a:solidFill>
              </a:rPr>
              <a:t>eggs to medium saucepan and fill water just above eggs.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2. Bring </a:t>
            </a:r>
            <a:r>
              <a:rPr lang="en-US" altLang="ko-KR" sz="3200" dirty="0">
                <a:solidFill>
                  <a:schemeClr val="bg1"/>
                </a:solidFill>
              </a:rPr>
              <a:t>to boil, the reduce heat to a high simmer for 10 minutes.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</a:rPr>
              <a:t>. Run </a:t>
            </a:r>
            <a:r>
              <a:rPr lang="en-US" altLang="ko-KR" sz="3200" dirty="0">
                <a:solidFill>
                  <a:schemeClr val="bg1"/>
                </a:solidFill>
              </a:rPr>
              <a:t>eggs under cold water and peel.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 smtClean="0">
                <a:solidFill>
                  <a:schemeClr val="bg1"/>
                </a:solidFill>
              </a:rPr>
              <a:t>. Add </a:t>
            </a:r>
            <a:r>
              <a:rPr lang="en-US" altLang="ko-KR" sz="3200" dirty="0">
                <a:solidFill>
                  <a:schemeClr val="bg1"/>
                </a:solidFill>
              </a:rPr>
              <a:t>eggs to medium size bowl and mash with a whisk or fork.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</a:rPr>
              <a:t>. Add </a:t>
            </a:r>
            <a:r>
              <a:rPr lang="en-US" altLang="ko-KR" sz="2400" dirty="0">
                <a:solidFill>
                  <a:schemeClr val="bg1"/>
                </a:solidFill>
              </a:rPr>
              <a:t>the rest of the ingredients and stir well.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en-US" altLang="ko-KR" sz="2400" dirty="0" smtClean="0">
                <a:solidFill>
                  <a:schemeClr val="bg1"/>
                </a:solidFill>
              </a:rPr>
              <a:t>. Scoop </a:t>
            </a:r>
            <a:r>
              <a:rPr lang="en-US" altLang="ko-KR" sz="2400" dirty="0">
                <a:solidFill>
                  <a:schemeClr val="bg1"/>
                </a:solidFill>
              </a:rPr>
              <a:t>egg salad onto romaine leaves and serve.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</a:rPr>
              <a:t>. Enjoy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5835" y="696759"/>
            <a:ext cx="389935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98805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618704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</a:t>
            </a:r>
            <a:r>
              <a:rPr lang="en-US" altLang="ko-KR" sz="3200" dirty="0" smtClean="0">
                <a:solidFill>
                  <a:schemeClr val="bg1"/>
                </a:solidFill>
              </a:rPr>
              <a:t>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630234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0" y="6987944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9592" y="7186935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Instructions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6034191" y="7302236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6115" y="23421"/>
            <a:ext cx="424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Script MT Bold" panose="03040602040607080904" pitchFamily="66" charset="0"/>
              </a:rPr>
              <a:t>Tap’n</a:t>
            </a:r>
            <a:r>
              <a:rPr lang="en-US" altLang="ko-KR" sz="4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 Cook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720" y="97950"/>
            <a:ext cx="482431" cy="4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457</Words>
  <Application>Microsoft Office PowerPoint</Application>
  <PresentationFormat>Widescreen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Brush Script MT</vt:lpstr>
      <vt:lpstr>Calibri</vt:lpstr>
      <vt:lpstr>Calibri Light</vt:lpstr>
      <vt:lpstr>Script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큰샘 이</dc:creator>
  <cp:lastModifiedBy>큰샘 이</cp:lastModifiedBy>
  <cp:revision>33</cp:revision>
  <dcterms:created xsi:type="dcterms:W3CDTF">2018-04-24T21:39:43Z</dcterms:created>
  <dcterms:modified xsi:type="dcterms:W3CDTF">2018-04-27T01:50:03Z</dcterms:modified>
</cp:coreProperties>
</file>