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9EF1-919B-441B-A92B-746F94F0881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626D-9049-42C5-9BD5-96EC165D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GoPro protocol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3306125" y="1781354"/>
            <a:ext cx="904680" cy="5129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GoPro</a:t>
            </a:r>
          </a:p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 address: 10.5.5.9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488470" y="1781354"/>
            <a:ext cx="904680" cy="5129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</a:t>
            </a:r>
          </a:p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 address: 10.5.5.100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3"/>
          <p:cNvSpPr/>
          <p:nvPr/>
        </p:nvSpPr>
        <p:spPr>
          <a:xfrm flipH="1">
            <a:off x="3759364" y="2294254"/>
            <a:ext cx="841" cy="4347276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4"/>
          <p:cNvSpPr/>
          <p:nvPr/>
        </p:nvSpPr>
        <p:spPr>
          <a:xfrm flipH="1">
            <a:off x="7940810" y="2294254"/>
            <a:ext cx="3325" cy="4338219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" name="Straight Arrow Connector 7"/>
          <p:cNvCxnSpPr/>
          <p:nvPr/>
        </p:nvCxnSpPr>
        <p:spPr>
          <a:xfrm flipH="1" flipV="1">
            <a:off x="3758466" y="2731968"/>
            <a:ext cx="4182344" cy="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8465" y="3003572"/>
            <a:ext cx="418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7034" y="2433203"/>
            <a:ext cx="210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 up UDP connection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8465" y="3420034"/>
            <a:ext cx="418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883" y="3175587"/>
            <a:ext cx="4381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</a:t>
            </a:r>
            <a:r>
              <a:rPr lang="en-US" sz="900" dirty="0" smtClean="0"/>
              <a:t>ttp request</a:t>
            </a:r>
            <a:r>
              <a:rPr lang="en-US" sz="900" dirty="0"/>
              <a:t>: http://10.5.5.9:</a:t>
            </a:r>
            <a:r>
              <a:rPr lang="en-US" sz="900" dirty="0">
                <a:solidFill>
                  <a:srgbClr val="FF0000"/>
                </a:solidFill>
              </a:rPr>
              <a:t>8080</a:t>
            </a:r>
            <a:r>
              <a:rPr lang="en-US" sz="900" dirty="0"/>
              <a:t>/gp/gpControl/execute?p1=gpStream&amp;c1=</a:t>
            </a:r>
            <a:r>
              <a:rPr lang="en-US" sz="900" dirty="0">
                <a:solidFill>
                  <a:srgbClr val="FF0000"/>
                </a:solidFill>
              </a:rPr>
              <a:t>restart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8465" y="3972287"/>
            <a:ext cx="418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692716" y="4155714"/>
            <a:ext cx="2059355" cy="229980"/>
            <a:chOff x="5227785" y="3650140"/>
            <a:chExt cx="1822738" cy="229980"/>
          </a:xfrm>
        </p:grpSpPr>
        <p:sp>
          <p:nvSpPr>
            <p:cNvPr id="15" name="CustomShape 7"/>
            <p:cNvSpPr/>
            <p:nvPr/>
          </p:nvSpPr>
          <p:spPr>
            <a:xfrm>
              <a:off x="5416984" y="3650140"/>
              <a:ext cx="218880" cy="218880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8"/>
            <p:cNvSpPr/>
            <p:nvPr/>
          </p:nvSpPr>
          <p:spPr>
            <a:xfrm>
              <a:off x="5637304" y="3650140"/>
              <a:ext cx="218880" cy="218880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9"/>
            <p:cNvSpPr/>
            <p:nvPr/>
          </p:nvSpPr>
          <p:spPr>
            <a:xfrm>
              <a:off x="5857264" y="3650140"/>
              <a:ext cx="218880" cy="218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0"/>
            <p:cNvSpPr/>
            <p:nvPr/>
          </p:nvSpPr>
          <p:spPr>
            <a:xfrm>
              <a:off x="6077584" y="3650140"/>
              <a:ext cx="218880" cy="218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1"/>
            <p:cNvSpPr/>
            <p:nvPr/>
          </p:nvSpPr>
          <p:spPr>
            <a:xfrm>
              <a:off x="6297544" y="3650140"/>
              <a:ext cx="218880" cy="218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6"/>
            <p:cNvSpPr/>
            <p:nvPr/>
          </p:nvSpPr>
          <p:spPr>
            <a:xfrm>
              <a:off x="6517864" y="3650140"/>
              <a:ext cx="218880" cy="218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7"/>
            <p:cNvSpPr/>
            <p:nvPr/>
          </p:nvSpPr>
          <p:spPr>
            <a:xfrm>
              <a:off x="6737824" y="3650140"/>
              <a:ext cx="218880" cy="218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TextBox 21"/>
            <p:cNvSpPr txBox="1"/>
            <p:nvPr/>
          </p:nvSpPr>
          <p:spPr>
            <a:xfrm>
              <a:off x="5342740" y="3659126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23" name="CustomShape 17"/>
            <p:cNvSpPr/>
            <p:nvPr/>
          </p:nvSpPr>
          <p:spPr>
            <a:xfrm>
              <a:off x="5300792" y="3651073"/>
              <a:ext cx="117360" cy="213345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TextBox 23"/>
            <p:cNvSpPr txBox="1"/>
            <p:nvPr/>
          </p:nvSpPr>
          <p:spPr>
            <a:xfrm>
              <a:off x="5227785" y="3652477"/>
              <a:ext cx="31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67247" y="3663683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93240" y="3658133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0534" y="3664676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1370" y="3664311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54925" y="3658133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79624" y="3664676"/>
              <a:ext cx="370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188</a:t>
              </a:r>
              <a:endParaRPr lang="en-US" sz="8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766014" y="4423456"/>
            <a:ext cx="418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66014" y="5457061"/>
            <a:ext cx="4190839" cy="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75200" y="3582992"/>
            <a:ext cx="1870873" cy="31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1328 bytes mpeg-</a:t>
            </a:r>
            <a:r>
              <a:rPr lang="en-US" sz="1050" dirty="0" err="1" smtClean="0"/>
              <a:t>ts</a:t>
            </a:r>
            <a:r>
              <a:rPr lang="en-US" sz="1050" dirty="0" smtClean="0"/>
              <a:t> data</a:t>
            </a:r>
            <a:endParaRPr lang="en-US" sz="105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758465" y="4904808"/>
            <a:ext cx="418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05882" y="4596981"/>
            <a:ext cx="4381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Keep alive </a:t>
            </a:r>
            <a:r>
              <a:rPr lang="en-US" sz="1050" dirty="0" smtClean="0"/>
              <a:t>message: </a:t>
            </a:r>
            <a:r>
              <a:rPr lang="en-US" sz="1050" dirty="0"/>
              <a:t>“_GPHD_:0:0:2:0.000000\n</a:t>
            </a:r>
            <a:r>
              <a:rPr lang="en-US" sz="1050" dirty="0" smtClean="0"/>
              <a:t>” every 2.5 seconds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116189" y="5614019"/>
            <a:ext cx="318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Header: 12 bytes</a:t>
            </a:r>
          </a:p>
          <a:p>
            <a:r>
              <a:rPr lang="en-US" sz="1400" dirty="0" smtClean="0"/>
              <a:t>Ts package: 188 bytes</a:t>
            </a:r>
          </a:p>
        </p:txBody>
      </p:sp>
    </p:spTree>
    <p:extLst>
      <p:ext uri="{BB962C8B-B14F-4D97-AF65-F5344CB8AC3E}">
        <p14:creationId xmlns:p14="http://schemas.microsoft.com/office/powerpoint/2010/main" val="41633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099256" y="2608549"/>
            <a:ext cx="4443984" cy="1721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90672" y="1210342"/>
            <a:ext cx="4443984" cy="1205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8402" y="347761"/>
            <a:ext cx="9071190" cy="3905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he proposed video streaming protocol # 1  : Similar to GoPro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329633" y="1256115"/>
            <a:ext cx="4540" cy="510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7274499" y="1210342"/>
            <a:ext cx="17840" cy="523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342641" y="1645582"/>
            <a:ext cx="394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9537" y="1372816"/>
            <a:ext cx="774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TCP:8765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16809" y="1372815"/>
            <a:ext cx="127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&lt;start &lt;format&gt;&gt;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4819" y="1501746"/>
            <a:ext cx="100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ClientIpAddr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1990" y="175805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ack</a:t>
            </a:r>
            <a:r>
              <a:rPr lang="en-US" altLang="ko-KR" sz="1200" dirty="0" smtClean="0"/>
              <a:t>&gt; 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5525" y="1799439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44819" y="1804099"/>
            <a:ext cx="1246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 socket close 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2049" y="1809703"/>
            <a:ext cx="197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top if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 previous streaming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3497" y="2058211"/>
            <a:ext cx="135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tart a new stream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34172" y="2955673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8402" y="2416148"/>
            <a:ext cx="402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UDP: not fixed 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intensionally</a:t>
            </a:r>
            <a:r>
              <a:rPr lang="en-US" altLang="ko-KR" sz="1200" dirty="0" smtClean="0"/>
              <a:t>, not intermixed with previous session keep alive</a:t>
            </a:r>
          </a:p>
          <a:p>
            <a:r>
              <a:rPr lang="en-US" altLang="ko-KR" sz="1200" dirty="0" smtClean="0"/>
              <a:t>And possible security attack)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20986" y="2640683"/>
            <a:ext cx="123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UDP: Fixed PORT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29633" y="3105736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29633" y="3272586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67579" y="3438991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347180" y="3745519"/>
            <a:ext cx="394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56009" y="3584858"/>
            <a:ext cx="112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very 5 second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53378" y="3151607"/>
            <a:ext cx="3386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Assuming the client’s IP is  same as the above TCP’s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54393" y="3018808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IP address is known (fixed)</a:t>
            </a:r>
          </a:p>
          <a:p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 UDP port must be detected) from  </a:t>
            </a:r>
            <a:r>
              <a:rPr lang="en-US" altLang="ko-KR" sz="1200" dirty="0" err="1" smtClean="0"/>
              <a:t>downatream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305227" y="5815600"/>
            <a:ext cx="394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1221" y="4866661"/>
            <a:ext cx="25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Time out of  10 second = 2* 5 second</a:t>
            </a:r>
          </a:p>
          <a:p>
            <a:r>
              <a:rPr lang="en-US" altLang="ko-KR" sz="1200" dirty="0" smtClean="0"/>
              <a:t>Stop streaming ( thread) 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274499" y="5575805"/>
            <a:ext cx="1792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Late keep alive somehow 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41237" y="5677100"/>
            <a:ext cx="69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Ignored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9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099256" y="2608549"/>
            <a:ext cx="4443984" cy="1721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90672" y="1210342"/>
            <a:ext cx="4443984" cy="1205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8402" y="347761"/>
            <a:ext cx="9071190" cy="3905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he proposed video streaming protocol # 2: similar to RTSP 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329633" y="1256115"/>
            <a:ext cx="4540" cy="510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7274499" y="1210342"/>
            <a:ext cx="17840" cy="523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342641" y="1645582"/>
            <a:ext cx="394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9537" y="137281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TCP:8765?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16809" y="1372815"/>
            <a:ext cx="13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&lt;start: &lt;format&gt;&gt;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4819" y="1501746"/>
            <a:ext cx="100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ClientIpAddr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1990" y="175805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ack</a:t>
            </a:r>
            <a:r>
              <a:rPr lang="en-US" altLang="ko-KR" sz="1200" dirty="0" smtClean="0"/>
              <a:t>&gt; 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5525" y="1799439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2049" y="1809703"/>
            <a:ext cx="197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top if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 previous streaming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3497" y="2058211"/>
            <a:ext cx="135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tart a new stream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34172" y="2955673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8402" y="2416148"/>
            <a:ext cx="402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UDP: not fixed 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intensionally</a:t>
            </a:r>
            <a:r>
              <a:rPr lang="en-US" altLang="ko-KR" sz="1200" dirty="0" smtClean="0"/>
              <a:t>, not intermixed with previous session keep alive</a:t>
            </a:r>
          </a:p>
          <a:p>
            <a:r>
              <a:rPr lang="en-US" altLang="ko-KR" sz="1200" dirty="0" smtClean="0"/>
              <a:t>And possible security attack)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20986" y="2640683"/>
            <a:ext cx="123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UDP: Fixed PORT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29633" y="3105736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29633" y="3272586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67579" y="3438991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3378" y="3151607"/>
            <a:ext cx="3386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Assuming the client’s IP is  same as the above TCP’s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54393" y="3018808"/>
            <a:ext cx="184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IP address is known (fixed)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89415" y="4588647"/>
            <a:ext cx="4443984" cy="1205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350003" y="4976395"/>
            <a:ext cx="394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24171" y="470362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&lt;stop&gt; 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09352" y="5088864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ack</a:t>
            </a:r>
            <a:r>
              <a:rPr lang="en-US" altLang="ko-KR" sz="1200" dirty="0" smtClean="0"/>
              <a:t>&gt; 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412887" y="5130252"/>
            <a:ext cx="3886814" cy="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65861" y="5167291"/>
            <a:ext cx="1246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 socket close 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291724" y="4948633"/>
            <a:ext cx="197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top if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 previous streaming</a:t>
            </a:r>
          </a:p>
        </p:txBody>
      </p:sp>
    </p:spTree>
    <p:extLst>
      <p:ext uri="{BB962C8B-B14F-4D97-AF65-F5344CB8AC3E}">
        <p14:creationId xmlns:p14="http://schemas.microsoft.com/office/powerpoint/2010/main" val="313028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DejaVu Sans</vt:lpstr>
      <vt:lpstr>맑은 고딕</vt:lpstr>
      <vt:lpstr>Arial</vt:lpstr>
      <vt:lpstr>Calibri</vt:lpstr>
      <vt:lpstr>Calibri Light</vt:lpstr>
      <vt:lpstr>Office Theme</vt:lpstr>
      <vt:lpstr>GoPro protocol</vt:lpstr>
      <vt:lpstr>the proposed video streaming protocol # 1  : Similar to GoPro</vt:lpstr>
      <vt:lpstr>the proposed video streaming protocol # 2: similar to RTSP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GoPro protocol</dc:title>
  <dc:creator>Tuan Do Thanh</dc:creator>
  <cp:lastModifiedBy>heejune</cp:lastModifiedBy>
  <cp:revision>7</cp:revision>
  <dcterms:created xsi:type="dcterms:W3CDTF">2017-06-20T06:35:00Z</dcterms:created>
  <dcterms:modified xsi:type="dcterms:W3CDTF">2017-06-21T04:57:36Z</dcterms:modified>
</cp:coreProperties>
</file>