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4" r:id="rId3"/>
    <p:sldId id="258" r:id="rId4"/>
    <p:sldId id="265" r:id="rId5"/>
    <p:sldId id="272" r:id="rId6"/>
    <p:sldId id="273" r:id="rId7"/>
    <p:sldId id="259" r:id="rId8"/>
    <p:sldId id="262" r:id="rId9"/>
    <p:sldId id="266" r:id="rId10"/>
    <p:sldId id="263" r:id="rId11"/>
    <p:sldId id="267" r:id="rId12"/>
    <p:sldId id="269" r:id="rId13"/>
    <p:sldId id="270" r:id="rId14"/>
    <p:sldId id="275" r:id="rId15"/>
    <p:sldId id="271" r:id="rId16"/>
    <p:sldId id="274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0"/>
    <p:restoredTop sz="96208"/>
  </p:normalViewPr>
  <p:slideViewPr>
    <p:cSldViewPr snapToGrid="0" snapToObjects="1">
      <p:cViewPr varScale="1">
        <p:scale>
          <a:sx n="102" d="100"/>
          <a:sy n="102" d="100"/>
        </p:scale>
        <p:origin x="21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269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6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4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29798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85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57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0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3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4/23/21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9973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4/23/21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5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264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B05A-B600-6D47-B42D-31C8A9811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7903" y="1533650"/>
            <a:ext cx="5553189" cy="3790700"/>
          </a:xfrm>
        </p:spPr>
        <p:txBody>
          <a:bodyPr/>
          <a:lstStyle/>
          <a:p>
            <a:r>
              <a:rPr lang="en-US" sz="4800" dirty="0"/>
              <a:t>IS my music taste bad?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A77E7-6603-2D47-983D-FBBB244B9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Ahna Cecil</a:t>
            </a:r>
          </a:p>
        </p:txBody>
      </p:sp>
    </p:spTree>
    <p:extLst>
      <p:ext uri="{BB962C8B-B14F-4D97-AF65-F5344CB8AC3E}">
        <p14:creationId xmlns:p14="http://schemas.microsoft.com/office/powerpoint/2010/main" val="269896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2634-DD1E-DC4E-B088-890452BA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</a:t>
            </a:r>
            <a:r>
              <a:rPr lang="en-US" sz="3200" dirty="0"/>
              <a:t>Example</a:t>
            </a:r>
            <a:endParaRPr lang="en-US" dirty="0"/>
          </a:p>
        </p:txBody>
      </p:sp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5E879D7-98C1-A346-BE98-9A8AC0F846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3033" y="1721224"/>
            <a:ext cx="10915612" cy="4009160"/>
          </a:xfrm>
        </p:spPr>
      </p:pic>
    </p:spTree>
    <p:extLst>
      <p:ext uri="{BB962C8B-B14F-4D97-AF65-F5344CB8AC3E}">
        <p14:creationId xmlns:p14="http://schemas.microsoft.com/office/powerpoint/2010/main" val="140844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4958-B3E8-524C-95A8-E520E68B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61073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2634-DD1E-DC4E-B088-890452BA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Place </a:t>
            </a:r>
            <a:r>
              <a:rPr lang="en-US" sz="3200" dirty="0"/>
              <a:t>The year of Chaotic Energy</a:t>
            </a:r>
            <a:endParaRPr lang="en-US" dirty="0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347F0ABD-BE2E-114D-9EED-644BD51998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7181" y="1388339"/>
            <a:ext cx="8337637" cy="4962879"/>
          </a:xfrm>
        </p:spPr>
      </p:pic>
    </p:spTree>
    <p:extLst>
      <p:ext uri="{BB962C8B-B14F-4D97-AF65-F5344CB8AC3E}">
        <p14:creationId xmlns:p14="http://schemas.microsoft.com/office/powerpoint/2010/main" val="25535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2634-DD1E-DC4E-B088-890452BA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Place </a:t>
            </a:r>
            <a:r>
              <a:rPr lang="en-US" sz="3200" dirty="0"/>
              <a:t>The year of happy</a:t>
            </a:r>
            <a:endParaRPr lang="en-US" dirty="0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7832335E-FF91-134F-964A-706F7D3B2A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26557" y="1230692"/>
            <a:ext cx="8938886" cy="5244923"/>
          </a:xfrm>
        </p:spPr>
      </p:pic>
    </p:spTree>
    <p:extLst>
      <p:ext uri="{BB962C8B-B14F-4D97-AF65-F5344CB8AC3E}">
        <p14:creationId xmlns:p14="http://schemas.microsoft.com/office/powerpoint/2010/main" val="2654362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4B49-B49C-704E-B187-64025B80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Scores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69166F-0AE3-FC41-9C45-A343B2AE6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692" y="1155839"/>
            <a:ext cx="9387264" cy="5614478"/>
          </a:xfrm>
        </p:spPr>
      </p:pic>
    </p:spTree>
    <p:extLst>
      <p:ext uri="{BB962C8B-B14F-4D97-AF65-F5344CB8AC3E}">
        <p14:creationId xmlns:p14="http://schemas.microsoft.com/office/powerpoint/2010/main" val="46474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F0F9-1D55-7D46-8FBF-734899958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8099" y="1315724"/>
            <a:ext cx="4900891" cy="4226551"/>
          </a:xfrm>
        </p:spPr>
        <p:txBody>
          <a:bodyPr/>
          <a:lstStyle/>
          <a:p>
            <a:r>
              <a:rPr lang="en-US" sz="4400" dirty="0"/>
              <a:t>So, is my music taste bad?</a:t>
            </a:r>
          </a:p>
        </p:txBody>
      </p:sp>
    </p:spTree>
    <p:extLst>
      <p:ext uri="{BB962C8B-B14F-4D97-AF65-F5344CB8AC3E}">
        <p14:creationId xmlns:p14="http://schemas.microsoft.com/office/powerpoint/2010/main" val="4074225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4B49-B49C-704E-B187-64025B80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Scores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9276BD-DC3C-E149-BA17-86A63295F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133" y="1128451"/>
            <a:ext cx="9245734" cy="5684077"/>
          </a:xfrm>
        </p:spPr>
      </p:pic>
    </p:spTree>
    <p:extLst>
      <p:ext uri="{BB962C8B-B14F-4D97-AF65-F5344CB8AC3E}">
        <p14:creationId xmlns:p14="http://schemas.microsoft.com/office/powerpoint/2010/main" val="2621059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DA7E-AFF9-A74D-9643-48DBDCC6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2202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ECD0-9EA0-FC42-848C-30C6F46A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3800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D915FAB-9A04-B84D-BB47-C7F2EF82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2737B-0536-0F4C-BED1-3CDE79127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78" y="1874517"/>
            <a:ext cx="4800600" cy="632529"/>
          </a:xfrm>
        </p:spPr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ACEA7-D572-564A-8945-1ACD1FC7C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1678" y="2696133"/>
            <a:ext cx="4800600" cy="2996398"/>
          </a:xfrm>
        </p:spPr>
        <p:txBody>
          <a:bodyPr>
            <a:normAutofit/>
          </a:bodyPr>
          <a:lstStyle/>
          <a:p>
            <a:r>
              <a:rPr lang="en-US" dirty="0"/>
              <a:t>Comparison between the top 100 trending songs now to my personal Spotify Wrapped playlists by year.</a:t>
            </a:r>
          </a:p>
          <a:p>
            <a:r>
              <a:rPr lang="en-US" dirty="0"/>
              <a:t>Covers the years 2017-2021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E4213-D2B0-734D-8864-1E1872250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28242" y="1874517"/>
            <a:ext cx="4800600" cy="632529"/>
          </a:xfrm>
        </p:spPr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C9FD9-B273-EB46-A16E-AAA3151C2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28242" y="2696133"/>
            <a:ext cx="4800600" cy="3439146"/>
          </a:xfrm>
        </p:spPr>
        <p:txBody>
          <a:bodyPr>
            <a:normAutofit/>
          </a:bodyPr>
          <a:lstStyle/>
          <a:p>
            <a:r>
              <a:rPr lang="en-US" dirty="0"/>
              <a:t>Utilization of the Spotify API data on the following factors: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B23EB5-9F2B-0945-B790-95D63D74368C}"/>
              </a:ext>
            </a:extLst>
          </p:cNvPr>
          <p:cNvSpPr/>
          <p:nvPr/>
        </p:nvSpPr>
        <p:spPr>
          <a:xfrm>
            <a:off x="6628242" y="3492376"/>
            <a:ext cx="4800600" cy="280076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accent6"/>
                </a:solidFill>
              </a:rPr>
              <a:t>Danceability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accent6"/>
                </a:solidFill>
              </a:rPr>
              <a:t>Energy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>
                <a:solidFill>
                  <a:schemeClr val="accent6"/>
                </a:solidFill>
              </a:rPr>
              <a:t>Speechiness</a:t>
            </a:r>
            <a:endParaRPr lang="en-US" sz="1600" dirty="0">
              <a:solidFill>
                <a:schemeClr val="accent6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sz="1600" dirty="0" err="1">
                <a:solidFill>
                  <a:schemeClr val="accent6"/>
                </a:solidFill>
              </a:rPr>
              <a:t>Acousticness</a:t>
            </a:r>
            <a:endParaRPr lang="en-US" sz="1600" dirty="0">
              <a:solidFill>
                <a:schemeClr val="accent6"/>
              </a:solidFill>
            </a:endParaRPr>
          </a:p>
          <a:p>
            <a:pPr marL="742950" lvl="1" indent="-285750">
              <a:buFontTx/>
              <a:buChar char="-"/>
            </a:pPr>
            <a:endParaRPr lang="en-US" sz="1600" dirty="0">
              <a:solidFill>
                <a:schemeClr val="accent6"/>
              </a:solidFill>
            </a:endParaRPr>
          </a:p>
          <a:p>
            <a:pPr marL="742950" lvl="1" indent="-285750">
              <a:buFontTx/>
              <a:buChar char="-"/>
            </a:pPr>
            <a:endParaRPr lang="en-US" sz="1600" dirty="0">
              <a:solidFill>
                <a:schemeClr val="accent6"/>
              </a:solidFill>
            </a:endParaRPr>
          </a:p>
          <a:p>
            <a:pPr marL="742950" lvl="1" indent="-285750">
              <a:buFontTx/>
              <a:buChar char="-"/>
            </a:pPr>
            <a:endParaRPr lang="en-US" sz="1600" dirty="0">
              <a:solidFill>
                <a:schemeClr val="accent6"/>
              </a:solidFill>
            </a:endParaRPr>
          </a:p>
          <a:p>
            <a:pPr marL="742950" lvl="1" indent="-285750">
              <a:buFontTx/>
              <a:buChar char="-"/>
            </a:pPr>
            <a:endParaRPr lang="en-US" sz="1600" dirty="0">
              <a:solidFill>
                <a:schemeClr val="accent6"/>
              </a:solidFill>
            </a:endParaRPr>
          </a:p>
          <a:p>
            <a:pPr marL="742950" lvl="1" indent="-285750">
              <a:buFontTx/>
              <a:buChar char="-"/>
            </a:pPr>
            <a:endParaRPr lang="en-US" sz="1600" dirty="0">
              <a:solidFill>
                <a:schemeClr val="accent6"/>
              </a:solidFill>
            </a:endParaRPr>
          </a:p>
          <a:p>
            <a:pPr marL="742950" lvl="1" indent="-285750">
              <a:buFontTx/>
              <a:buChar char="-"/>
            </a:pPr>
            <a:endParaRPr lang="en-US" sz="1600" dirty="0">
              <a:solidFill>
                <a:schemeClr val="accent6"/>
              </a:solidFill>
            </a:endParaRPr>
          </a:p>
          <a:p>
            <a:pPr marL="742950" lvl="1" indent="-285750">
              <a:buFontTx/>
              <a:buChar char="-"/>
            </a:pPr>
            <a:endParaRPr lang="en-US" sz="1600" dirty="0">
              <a:solidFill>
                <a:schemeClr val="accent6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accent6"/>
                </a:solidFill>
              </a:rPr>
              <a:t>Popularity Rating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</a:rPr>
              <a:t>-    Loudness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accent6"/>
                </a:solidFill>
              </a:rPr>
              <a:t>Liveness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accent6"/>
                </a:solidFill>
              </a:rPr>
              <a:t>Valence</a:t>
            </a:r>
          </a:p>
          <a:p>
            <a:pPr marL="742950" lvl="1" indent="-285750">
              <a:buFontTx/>
              <a:buChar char="-"/>
            </a:pPr>
            <a:endParaRPr lang="en-US" sz="1600" dirty="0">
              <a:solidFill>
                <a:schemeClr val="accent6"/>
              </a:solidFill>
            </a:endParaRPr>
          </a:p>
          <a:p>
            <a:pPr marL="742950" lvl="1" indent="-285750">
              <a:buFontTx/>
              <a:buChar char="-"/>
            </a:pPr>
            <a:endParaRPr lang="en-US" sz="1600" dirty="0">
              <a:solidFill>
                <a:schemeClr val="accent6"/>
              </a:solidFill>
            </a:endParaRPr>
          </a:p>
          <a:p>
            <a:pPr marL="742950" lvl="1" indent="-285750">
              <a:buFontTx/>
              <a:buChar char="-"/>
            </a:pPr>
            <a:endParaRPr lang="en-US" sz="1600" dirty="0">
              <a:solidFill>
                <a:schemeClr val="accent6"/>
              </a:solidFill>
            </a:endParaRPr>
          </a:p>
          <a:p>
            <a:pPr lvl="1"/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7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FA61-3608-0943-9F61-CB55267B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Data</a:t>
            </a:r>
          </a:p>
        </p:txBody>
      </p:sp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CB75F749-3A65-1944-A9F4-91B5D5382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88" y="2102270"/>
            <a:ext cx="10818012" cy="277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5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9E43-1758-E244-B74B-FBAFEAE5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2324571-CF8B-D94C-9D23-5B2D08488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748" y="1257068"/>
            <a:ext cx="8536503" cy="4981620"/>
          </a:xfrm>
        </p:spPr>
      </p:pic>
    </p:spTree>
    <p:extLst>
      <p:ext uri="{BB962C8B-B14F-4D97-AF65-F5344CB8AC3E}">
        <p14:creationId xmlns:p14="http://schemas.microsoft.com/office/powerpoint/2010/main" val="212528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9E43-1758-E244-B74B-FBAFEAE5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72BDB0C9-882E-9747-B6D0-C5468B930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881" y="1128451"/>
            <a:ext cx="8360237" cy="5089193"/>
          </a:xfrm>
        </p:spPr>
      </p:pic>
    </p:spTree>
    <p:extLst>
      <p:ext uri="{BB962C8B-B14F-4D97-AF65-F5344CB8AC3E}">
        <p14:creationId xmlns:p14="http://schemas.microsoft.com/office/powerpoint/2010/main" val="102883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B602-34FA-6044-A2D7-1F69C57B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</a:t>
            </a:r>
          </a:p>
        </p:txBody>
      </p:sp>
    </p:spTree>
    <p:extLst>
      <p:ext uri="{BB962C8B-B14F-4D97-AF65-F5344CB8AC3E}">
        <p14:creationId xmlns:p14="http://schemas.microsoft.com/office/powerpoint/2010/main" val="1007344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74F2-509A-294D-9433-E8890D55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</a:t>
            </a:r>
            <a:r>
              <a:rPr lang="en-US" sz="3200" dirty="0"/>
              <a:t>Explanation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9DAE-B241-8347-AD51-876D895A3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04510"/>
            <a:ext cx="8304698" cy="3334869"/>
          </a:xfrm>
        </p:spPr>
        <p:txBody>
          <a:bodyPr/>
          <a:lstStyle/>
          <a:p>
            <a:r>
              <a:rPr lang="en-US" dirty="0"/>
              <a:t>Utilized mean and standard deviation to create a scale</a:t>
            </a:r>
          </a:p>
          <a:p>
            <a:r>
              <a:rPr lang="en-US" dirty="0"/>
              <a:t>Score decreases as the values get further from the mean</a:t>
            </a:r>
          </a:p>
          <a:p>
            <a:r>
              <a:rPr lang="en-US" dirty="0"/>
              <a:t>A negative score is assigned to values that fall below the mean</a:t>
            </a:r>
          </a:p>
          <a:p>
            <a:r>
              <a:rPr lang="en-US" dirty="0"/>
              <a:t>The total score is equal to the sum of the absolute value of each individual score</a:t>
            </a:r>
          </a:p>
        </p:txBody>
      </p:sp>
    </p:spTree>
    <p:extLst>
      <p:ext uri="{BB962C8B-B14F-4D97-AF65-F5344CB8AC3E}">
        <p14:creationId xmlns:p14="http://schemas.microsoft.com/office/powerpoint/2010/main" val="2115818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74F2-509A-294D-9433-E8890D55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</a:t>
            </a:r>
            <a:r>
              <a:rPr lang="en-US" sz="3200" dirty="0"/>
              <a:t>Function</a:t>
            </a:r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2FBABA9-FED4-874E-8EA0-D15AE23E7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71" y="1841724"/>
            <a:ext cx="10820399" cy="398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942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{F9244AB4-1A8F-6545-988B-2CEB2317EF76}tf10001071</Template>
  <TotalTime>922</TotalTime>
  <Words>146</Words>
  <Application>Microsoft Macintosh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Impact</vt:lpstr>
      <vt:lpstr>Badge</vt:lpstr>
      <vt:lpstr>IS my music taste bad?</vt:lpstr>
      <vt:lpstr>Introduction</vt:lpstr>
      <vt:lpstr>Introduction</vt:lpstr>
      <vt:lpstr>Summary of Data</vt:lpstr>
      <vt:lpstr>Distribution</vt:lpstr>
      <vt:lpstr>Standard Deviation</vt:lpstr>
      <vt:lpstr>Scoring</vt:lpstr>
      <vt:lpstr>Scoring Explanation</vt:lpstr>
      <vt:lpstr>Scoring Function</vt:lpstr>
      <vt:lpstr>Scoring Example</vt:lpstr>
      <vt:lpstr>Results</vt:lpstr>
      <vt:lpstr>Last Place The year of Chaotic Energy</vt:lpstr>
      <vt:lpstr>First Place The year of happy</vt:lpstr>
      <vt:lpstr>Overview of Scores</vt:lpstr>
      <vt:lpstr>So, is my music taste bad?</vt:lpstr>
      <vt:lpstr>Summary of Scores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my music taste bad?</dc:title>
  <dc:creator>Cecil, Ahna</dc:creator>
  <cp:lastModifiedBy>Cecil, Ahna</cp:lastModifiedBy>
  <cp:revision>10</cp:revision>
  <dcterms:created xsi:type="dcterms:W3CDTF">2021-04-19T20:56:41Z</dcterms:created>
  <dcterms:modified xsi:type="dcterms:W3CDTF">2021-04-23T23:27:18Z</dcterms:modified>
</cp:coreProperties>
</file>