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190be59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190be59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190be59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190be59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f4829c0f5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f4829c0f5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f4829c0f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f4829c0f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4829c0f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4829c0f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829c0f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829c0f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4829c0f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4829c0f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829c0f5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4829c0f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190be5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190be5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829c0f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829c0f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1032000" y="1438400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MadData 2023</a:t>
            </a:r>
            <a:endParaRPr sz="35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5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Safer Roads Initiative</a:t>
            </a:r>
            <a:endParaRPr b="1" sz="645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5258975" y="3120500"/>
            <a:ext cx="37350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Presented By: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Ahnaf Abrar Kabir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Steven Haworth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Xinyu Zhou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6DBE0"/>
                </a:solidFill>
                <a:latin typeface="Share Tech"/>
                <a:ea typeface="Share Tech"/>
                <a:cs typeface="Share Tech"/>
                <a:sym typeface="Share Tech"/>
              </a:rPr>
              <a:t>Yuwei Tang</a:t>
            </a:r>
            <a:endParaRPr sz="2800">
              <a:solidFill>
                <a:srgbClr val="D6DBE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57" name="Google Shape;457;p23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3365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Our Teams Vision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823950" y="906825"/>
            <a:ext cx="506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 a safe driving culture in Chicago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Continue to create visual models and machine learning to better identify hazard points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Update our data, and optimize our programs accuracy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Allow for more credible business decisions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1089325" y="242122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Safer Roads Initiative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151125" y="3120000"/>
            <a:ext cx="5826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Establish a culture of safe driving in Chicago: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various strategies to promote safe driving practices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Collaborate w/ Government officials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our maps and models to allocate resources effectively to promote transportation welfare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1" name="Google Shape;5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25" y="3344475"/>
            <a:ext cx="1610249" cy="13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/>
        </p:nvSpPr>
        <p:spPr>
          <a:xfrm>
            <a:off x="1622700" y="28375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Future Research Opportunities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1396675" y="823925"/>
            <a:ext cx="61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Our Team identified many future research opportunities: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238900" y="1355350"/>
            <a:ext cx="36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aven Pro"/>
                <a:ea typeface="Maven Pro"/>
                <a:cs typeface="Maven Pro"/>
                <a:sym typeface="Maven Pro"/>
              </a:rPr>
              <a:t>Use models to identify locations which more emergency personnel should be located</a:t>
            </a:r>
            <a:endParaRPr b="1" sz="1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3773525" y="1423600"/>
            <a:ext cx="434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aven Pro"/>
                <a:ea typeface="Maven Pro"/>
                <a:cs typeface="Maven Pro"/>
                <a:sym typeface="Maven Pro"/>
              </a:rPr>
              <a:t>Use Vision API with cameras to identify reckless behavior in these high risk locations</a:t>
            </a:r>
            <a:endParaRPr b="1" sz="1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331650" y="3059625"/>
            <a:ext cx="60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aven Pro"/>
                <a:ea typeface="Maven Pro"/>
                <a:cs typeface="Maven Pro"/>
                <a:sym typeface="Maven Pro"/>
              </a:rPr>
              <a:t>Allow GPS users to avoid high-risk areas on their route</a:t>
            </a:r>
            <a:endParaRPr b="1" sz="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26" y="1824800"/>
            <a:ext cx="1140851" cy="10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975" y="3449200"/>
            <a:ext cx="2374850" cy="12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86" y="1854696"/>
            <a:ext cx="1569114" cy="1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/>
          <p:nvPr/>
        </p:nvSpPr>
        <p:spPr>
          <a:xfrm>
            <a:off x="7288831" y="42318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164654" y="40003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419592" y="3725595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3593914" y="3897406"/>
            <a:ext cx="121434" cy="1073147"/>
            <a:chOff x="6232314" y="3696331"/>
            <a:chExt cx="121434" cy="1073147"/>
          </a:xfrm>
        </p:grpSpPr>
        <p:sp>
          <p:nvSpPr>
            <p:cNvPr id="469" name="Google Shape;469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4943948" y="2731864"/>
            <a:ext cx="133252" cy="1952377"/>
            <a:chOff x="6780548" y="337714"/>
            <a:chExt cx="133252" cy="1952377"/>
          </a:xfrm>
        </p:grpSpPr>
        <p:sp>
          <p:nvSpPr>
            <p:cNvPr id="472" name="Google Shape;472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778642" y="9"/>
            <a:ext cx="199237" cy="2828935"/>
            <a:chOff x="1608717" y="1280046"/>
            <a:chExt cx="199237" cy="2828935"/>
          </a:xfrm>
        </p:grpSpPr>
        <p:sp>
          <p:nvSpPr>
            <p:cNvPr id="475" name="Google Shape;475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/>
          <p:nvPr/>
        </p:nvSpPr>
        <p:spPr>
          <a:xfrm>
            <a:off x="8918092" y="3595653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2411976" y="-1172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7047946" y="-342590"/>
            <a:ext cx="199001" cy="2139769"/>
            <a:chOff x="8008096" y="2108910"/>
            <a:chExt cx="199001" cy="2139769"/>
          </a:xfrm>
        </p:grpSpPr>
        <p:sp>
          <p:nvSpPr>
            <p:cNvPr id="481" name="Google Shape;481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8095750" y="4000380"/>
            <a:ext cx="199001" cy="867198"/>
            <a:chOff x="4475150" y="4052605"/>
            <a:chExt cx="199001" cy="867198"/>
          </a:xfrm>
        </p:grpSpPr>
        <p:sp>
          <p:nvSpPr>
            <p:cNvPr id="484" name="Google Shape;484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/>
        </p:nvSpPr>
        <p:spPr>
          <a:xfrm>
            <a:off x="574325" y="1170675"/>
            <a:ext cx="7586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MOTIVATION</a:t>
            </a:r>
            <a:endParaRPr b="1" sz="805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88" name="Google Shape;488;p24"/>
          <p:cNvPicPr preferRelativeResize="0"/>
          <p:nvPr/>
        </p:nvPicPr>
        <p:blipFill rotWithShape="1">
          <a:blip r:embed="rId3">
            <a:alphaModFix amt="65000"/>
          </a:blip>
          <a:srcRect b="20734" l="2830" r="6152" t="24265"/>
          <a:stretch/>
        </p:blipFill>
        <p:spPr>
          <a:xfrm>
            <a:off x="0" y="3313200"/>
            <a:ext cx="2666275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/>
        </p:nvSpPr>
        <p:spPr>
          <a:xfrm>
            <a:off x="404000" y="1083875"/>
            <a:ext cx="742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Owned and updated by Chicago Police Department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700,000 rows of Data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49 Columns of Traffic Crash Information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hare Tech"/>
                <a:ea typeface="Share Tech"/>
                <a:cs typeface="Share Tech"/>
                <a:sym typeface="Share Tech"/>
              </a:rPr>
              <a:t>Our challenges: What did we need for our product?</a:t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Size of file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Git Issues, Slow Kernels, 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Non Transferable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Data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Cleaning it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Some Poorly Formatted Dates &amp; Columns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Machine Learning models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Applying ML Models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Merging with front end </a:t>
            </a:r>
            <a:r>
              <a:rPr b="1" lang="en" sz="1200">
                <a:latin typeface="Maven Pro"/>
                <a:ea typeface="Maven Pro"/>
                <a:cs typeface="Maven Pro"/>
                <a:sym typeface="Maven Pro"/>
              </a:rPr>
              <a:t>←</a:t>
            </a: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 Avoid conflicts, minimizing errors and maintaining  functionality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Chicago Department of Transportation Case Study | Google Cloud" id="494" name="Google Shape;4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" y="3689250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 txBox="1"/>
          <p:nvPr/>
        </p:nvSpPr>
        <p:spPr>
          <a:xfrm>
            <a:off x="404000" y="344875"/>
            <a:ext cx="657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Maven Pro"/>
                <a:ea typeface="Maven Pro"/>
                <a:cs typeface="Maven Pro"/>
                <a:sym typeface="Maven Pro"/>
              </a:rPr>
              <a:t>Chicago Data Portal</a:t>
            </a:r>
            <a:endParaRPr sz="1700" u="sng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6" name="Google Shape;496;p25"/>
          <p:cNvPicPr preferRelativeResize="0"/>
          <p:nvPr/>
        </p:nvPicPr>
        <p:blipFill rotWithShape="1">
          <a:blip r:embed="rId4">
            <a:alphaModFix/>
          </a:blip>
          <a:srcRect b="-11520" l="-40173" r="0" t="0"/>
          <a:stretch/>
        </p:blipFill>
        <p:spPr>
          <a:xfrm>
            <a:off x="5416553" y="521475"/>
            <a:ext cx="2384600" cy="1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/>
        </p:nvSpPr>
        <p:spPr>
          <a:xfrm>
            <a:off x="162270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1000100"/>
            <a:ext cx="5214825" cy="35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6"/>
          <p:cNvSpPr txBox="1"/>
          <p:nvPr/>
        </p:nvSpPr>
        <p:spPr>
          <a:xfrm>
            <a:off x="5338925" y="1483525"/>
            <a:ext cx="3518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Speed vs Crashes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Based on percentage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50-100 mph provided very little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Do you see an outlier?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Is this data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you expected?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Modeling Chicago Vehicular Crashes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5338925" y="1401900"/>
            <a:ext cx="3518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Number of Crashes per Year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Increase in vehicle accidents from 2015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118,462 Traffic Related Accidents (2018, 118462)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Notice a 2020 Dip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visualization using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0" name="Google Shape;5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850"/>
            <a:ext cx="5034125" cy="377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/>
        </p:nvSpPr>
        <p:spPr>
          <a:xfrm>
            <a:off x="1542750" y="2398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WEEKDAY GRAPH INCLUDE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5377925" y="1119125"/>
            <a:ext cx="351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aven Pro"/>
                <a:ea typeface="Maven Pro"/>
                <a:cs typeface="Maven Pro"/>
                <a:sym typeface="Maven Pro"/>
              </a:rPr>
              <a:t>Crashes by Month</a:t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October most dangerous month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66,286 traffic crashes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2016-2022 observed more wet conditions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All data plotted using MATPLOTLIB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827925"/>
            <a:ext cx="5073125" cy="380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/>
        </p:nvSpPr>
        <p:spPr>
          <a:xfrm>
            <a:off x="1906275" y="32275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IDENTIFYING CRITICAL POINTS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3929575" y="1749875"/>
            <a:ext cx="324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Density of Accidents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Kmeans clustering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More red, higher density!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0" y="953425"/>
            <a:ext cx="3405376" cy="38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/>
        </p:nvSpPr>
        <p:spPr>
          <a:xfrm>
            <a:off x="1622700" y="181375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IDENTIFYING CRITICAL POINTS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3973400" y="1287588"/>
            <a:ext cx="324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Most Costly Accidents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Random Forest Classification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Imperative to understand hotspots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Most costly accidents in red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0" y="960600"/>
            <a:ext cx="3359149" cy="35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/>
        </p:nvSpPr>
        <p:spPr>
          <a:xfrm>
            <a:off x="-387350" y="3351975"/>
            <a:ext cx="58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Uses multivariate analysis to identify hazardous conditions.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Noticeable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yet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undistracting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1089325" y="215500"/>
            <a:ext cx="589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Chicago Road Safety Alert System</a:t>
            </a:r>
            <a:endParaRPr b="1" sz="21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25" y="911700"/>
            <a:ext cx="2701549" cy="9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26" y="938800"/>
            <a:ext cx="1422625" cy="232226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1"/>
          <p:cNvSpPr txBox="1"/>
          <p:nvPr/>
        </p:nvSpPr>
        <p:spPr>
          <a:xfrm>
            <a:off x="5545350" y="2016125"/>
            <a:ext cx="27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Provide user with live safety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350" y="2763950"/>
            <a:ext cx="2696563" cy="9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1"/>
          <p:cNvSpPr txBox="1"/>
          <p:nvPr/>
        </p:nvSpPr>
        <p:spPr>
          <a:xfrm>
            <a:off x="5743175" y="3841775"/>
            <a:ext cx="22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Alert the user within 1 mile of  a hazard zone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