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4400" dirty="0"/>
              <a:t>Mental Health Disorder Diagnosis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Abraca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-data</a:t>
            </a:r>
          </a:p>
          <a:p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Ahnaf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ryan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ankur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Phadke, Shriram holla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82C9286-623A-42AC-AE79-3C3757C198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" r="758"/>
          <a:stretch/>
        </p:blipFill>
        <p:spPr>
          <a:xfrm>
            <a:off x="0" y="12213"/>
            <a:ext cx="12192000" cy="684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2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67836036-2171-4458-93DB-25DCA6CFB4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0" b="4916"/>
          <a:stretch/>
        </p:blipFill>
        <p:spPr>
          <a:xfrm>
            <a:off x="0" y="0"/>
            <a:ext cx="12200538" cy="644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4897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A7E0787B71004AA2C2B7E4DE3F5733" ma:contentTypeVersion="6" ma:contentTypeDescription="Create a new document." ma:contentTypeScope="" ma:versionID="d7618eea4c40f4b0f590f0943328e0a3">
  <xsd:schema xmlns:xsd="http://www.w3.org/2001/XMLSchema" xmlns:xs="http://www.w3.org/2001/XMLSchema" xmlns:p="http://schemas.microsoft.com/office/2006/metadata/properties" xmlns:ns2="7c217f86-e55a-45ba-9624-8f2fe9c55a03" targetNamespace="http://schemas.microsoft.com/office/2006/metadata/properties" ma:root="true" ma:fieldsID="39e854c4700fdaf8b9401336b6c76a64" ns2:_="">
    <xsd:import namespace="7c217f86-e55a-45ba-9624-8f2fe9c55a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217f86-e55a-45ba-9624-8f2fe9c55a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5A29D6-9F78-46F3-AD3C-EB9C669C53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217f86-e55a-45ba-9624-8f2fe9c55a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0AB25B9-EB27-4926-B619-A13FCB8A5203}">
  <ds:schemaRefs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7c217f86-e55a-45ba-9624-8f2fe9c55a03"/>
  </ds:schemaRefs>
</ds:datastoreItem>
</file>

<file path=customXml/itemProps3.xml><?xml version="1.0" encoding="utf-8"?>
<ds:datastoreItem xmlns:ds="http://schemas.openxmlformats.org/officeDocument/2006/customXml" ds:itemID="{E7E3DD31-3BEA-496A-98B7-D9AA6F5DB9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{C7381333-049B-4F18-99F3-8689A0B9A058}tf56160789_win32</Template>
  <TotalTime>9</TotalTime>
  <Words>13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Bookman Old Style</vt:lpstr>
      <vt:lpstr>Calibri</vt:lpstr>
      <vt:lpstr>Franklin Gothic Book</vt:lpstr>
      <vt:lpstr>1_RetrospectVTI</vt:lpstr>
      <vt:lpstr>Mental Health Disorder Diagnosis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Disorder Diagnosis</dc:title>
  <dc:creator>Ankur Phadke</dc:creator>
  <cp:lastModifiedBy>Ahnaf Tahmid Ryan</cp:lastModifiedBy>
  <cp:revision>1</cp:revision>
  <dcterms:created xsi:type="dcterms:W3CDTF">2021-05-02T11:35:41Z</dcterms:created>
  <dcterms:modified xsi:type="dcterms:W3CDTF">2021-05-02T23:43:48Z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0x0101005FA7E0787B71004AA2C2B7E4DE3F5733</vt:lpwstr>
  </property>
</Properties>
</file>