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3" r:id="rId4"/>
    <p:sldId id="261" r:id="rId5"/>
    <p:sldId id="258"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5647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38351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76022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5464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B4F9A9-CB77-4A94-AEE0-C37C94C95FF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7146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B4F9A9-CB77-4A94-AEE0-C37C94C95FFF}"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8977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4F9A9-CB77-4A94-AEE0-C37C94C95FFF}"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72519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4F9A9-CB77-4A94-AEE0-C37C94C95FFF}"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98027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F9A9-CB77-4A94-AEE0-C37C94C95FFF}"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59773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43751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6349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F9A9-CB77-4A94-AEE0-C37C94C95FFF}" type="datetimeFigureOut">
              <a:rPr lang="en-US" smtClean="0"/>
              <a:t>12/13/2022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A278-F2FA-46D6-ABA9-10A59764879E}" type="slidenum">
              <a:rPr lang="en-US" smtClean="0"/>
              <a:t>‹#›</a:t>
            </a:fld>
            <a:endParaRPr lang="en-US"/>
          </a:p>
        </p:txBody>
      </p:sp>
    </p:spTree>
    <p:extLst>
      <p:ext uri="{BB962C8B-B14F-4D97-AF65-F5344CB8AC3E}">
        <p14:creationId xmlns:p14="http://schemas.microsoft.com/office/powerpoint/2010/main" val="47776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4" name="Rectangle 3"/>
          <p:cNvSpPr/>
          <p:nvPr/>
        </p:nvSpPr>
        <p:spPr>
          <a:xfrm>
            <a:off x="2280249" y="595081"/>
            <a:ext cx="9721970" cy="1938992"/>
          </a:xfrm>
          <a:prstGeom prst="rect">
            <a:avLst/>
          </a:prstGeom>
        </p:spPr>
        <p:txBody>
          <a:bodyPr wrap="square">
            <a:spAutoFit/>
          </a:bodyPr>
          <a:lstStyle/>
          <a:p>
            <a:pPr algn="just"/>
            <a:r>
              <a:rPr lang="en-US" sz="2000" dirty="0"/>
              <a:t>Support Vector Machine or SVM is one of the most popular Supervised Learning algorithms, which is used for Classification as well as Regression problems. However, primarily, it is used for Classification problems in Machine Learning.</a:t>
            </a:r>
          </a:p>
          <a:p>
            <a:pPr algn="just"/>
            <a:r>
              <a:rPr lang="en-US" sz="2000" dirty="0"/>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2000" dirty="0" err="1"/>
              <a:t>hyperplane</a:t>
            </a:r>
            <a:r>
              <a:rPr lang="en-US" sz="2000" dirty="0"/>
              <a:t>.</a:t>
            </a:r>
          </a:p>
        </p:txBody>
      </p:sp>
      <p:graphicFrame>
        <p:nvGraphicFramePr>
          <p:cNvPr id="2" name="Object 1"/>
          <p:cNvGraphicFramePr>
            <a:graphicFrameLocks noChangeAspect="1"/>
          </p:cNvGraphicFramePr>
          <p:nvPr>
            <p:extLst>
              <p:ext uri="{D42A27DB-BD31-4B8C-83A1-F6EECF244321}">
                <p14:modId xmlns:p14="http://schemas.microsoft.com/office/powerpoint/2010/main" val="2013794128"/>
              </p:ext>
            </p:extLst>
          </p:nvPr>
        </p:nvGraphicFramePr>
        <p:xfrm>
          <a:off x="4705192" y="2879850"/>
          <a:ext cx="4321175" cy="3535363"/>
        </p:xfrm>
        <a:graphic>
          <a:graphicData uri="http://schemas.openxmlformats.org/presentationml/2006/ole">
            <mc:AlternateContent xmlns:mc="http://schemas.openxmlformats.org/markup-compatibility/2006">
              <mc:Choice xmlns:v="urn:schemas-microsoft-com:vml" Requires="v">
                <p:oleObj spid="_x0000_s8202" name="Bitmap Image" r:id="rId4" imgW="4320720" imgH="3535560" progId="Paint.Picture">
                  <p:embed/>
                </p:oleObj>
              </mc:Choice>
              <mc:Fallback>
                <p:oleObj name="Bitmap Image" r:id="rId4" imgW="4320720" imgH="3535560" progId="Paint.Picture">
                  <p:embed/>
                  <p:pic>
                    <p:nvPicPr>
                      <p:cNvPr id="0" name=""/>
                      <p:cNvPicPr/>
                      <p:nvPr/>
                    </p:nvPicPr>
                    <p:blipFill>
                      <a:blip r:embed="rId5"/>
                      <a:stretch>
                        <a:fillRect/>
                      </a:stretch>
                    </p:blipFill>
                    <p:spPr>
                      <a:xfrm>
                        <a:off x="4705192" y="2879850"/>
                        <a:ext cx="4321175" cy="3535363"/>
                      </a:xfrm>
                      <a:prstGeom prst="rect">
                        <a:avLst/>
                      </a:prstGeom>
                    </p:spPr>
                  </p:pic>
                </p:oleObj>
              </mc:Fallback>
            </mc:AlternateContent>
          </a:graphicData>
        </a:graphic>
      </p:graphicFrame>
    </p:spTree>
    <p:extLst>
      <p:ext uri="{BB962C8B-B14F-4D97-AF65-F5344CB8AC3E}">
        <p14:creationId xmlns:p14="http://schemas.microsoft.com/office/powerpoint/2010/main" val="4022494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6" name="Picture 5"/>
          <p:cNvPicPr>
            <a:picLocks noChangeAspect="1"/>
          </p:cNvPicPr>
          <p:nvPr/>
        </p:nvPicPr>
        <p:blipFill>
          <a:blip r:embed="rId3"/>
          <a:stretch>
            <a:fillRect/>
          </a:stretch>
        </p:blipFill>
        <p:spPr>
          <a:xfrm>
            <a:off x="981619" y="1244993"/>
            <a:ext cx="9201150" cy="4457700"/>
          </a:xfrm>
          <a:prstGeom prst="rect">
            <a:avLst/>
          </a:prstGeom>
        </p:spPr>
      </p:pic>
    </p:spTree>
    <p:extLst>
      <p:ext uri="{BB962C8B-B14F-4D97-AF65-F5344CB8AC3E}">
        <p14:creationId xmlns:p14="http://schemas.microsoft.com/office/powerpoint/2010/main" val="1035978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7" name="Picture 6"/>
          <p:cNvPicPr>
            <a:picLocks noChangeAspect="1"/>
          </p:cNvPicPr>
          <p:nvPr/>
        </p:nvPicPr>
        <p:blipFill>
          <a:blip r:embed="rId3"/>
          <a:stretch>
            <a:fillRect/>
          </a:stretch>
        </p:blipFill>
        <p:spPr>
          <a:xfrm>
            <a:off x="4224591" y="1739190"/>
            <a:ext cx="3646097" cy="3963503"/>
          </a:xfrm>
          <a:prstGeom prst="rect">
            <a:avLst/>
          </a:prstGeom>
        </p:spPr>
      </p:pic>
    </p:spTree>
    <p:extLst>
      <p:ext uri="{BB962C8B-B14F-4D97-AF65-F5344CB8AC3E}">
        <p14:creationId xmlns:p14="http://schemas.microsoft.com/office/powerpoint/2010/main" val="2017315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2" name="Picture 1"/>
          <p:cNvPicPr>
            <a:picLocks noChangeAspect="1"/>
          </p:cNvPicPr>
          <p:nvPr/>
        </p:nvPicPr>
        <p:blipFill>
          <a:blip r:embed="rId3"/>
          <a:stretch>
            <a:fillRect/>
          </a:stretch>
        </p:blipFill>
        <p:spPr>
          <a:xfrm>
            <a:off x="3890423" y="1068597"/>
            <a:ext cx="4710113" cy="5207586"/>
          </a:xfrm>
          <a:prstGeom prst="rect">
            <a:avLst/>
          </a:prstGeom>
        </p:spPr>
      </p:pic>
    </p:spTree>
    <p:extLst>
      <p:ext uri="{BB962C8B-B14F-4D97-AF65-F5344CB8AC3E}">
        <p14:creationId xmlns:p14="http://schemas.microsoft.com/office/powerpoint/2010/main" val="1593155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2" name="Object 1"/>
          <p:cNvGraphicFramePr>
            <a:graphicFrameLocks noChangeAspect="1"/>
          </p:cNvGraphicFramePr>
          <p:nvPr>
            <p:extLst>
              <p:ext uri="{D42A27DB-BD31-4B8C-83A1-F6EECF244321}">
                <p14:modId xmlns:p14="http://schemas.microsoft.com/office/powerpoint/2010/main" val="1248468918"/>
              </p:ext>
            </p:extLst>
          </p:nvPr>
        </p:nvGraphicFramePr>
        <p:xfrm>
          <a:off x="3571148" y="1445229"/>
          <a:ext cx="5455219" cy="4969984"/>
        </p:xfrm>
        <a:graphic>
          <a:graphicData uri="http://schemas.openxmlformats.org/presentationml/2006/ole">
            <mc:AlternateContent xmlns:mc="http://schemas.openxmlformats.org/markup-compatibility/2006">
              <mc:Choice xmlns:v="urn:schemas-microsoft-com:vml" Requires="v">
                <p:oleObj spid="_x0000_s10244" name="Bitmap Image" r:id="rId4" imgW="4122360" imgH="3756600" progId="Paint.Picture">
                  <p:embed/>
                </p:oleObj>
              </mc:Choice>
              <mc:Fallback>
                <p:oleObj name="Bitmap Image" r:id="rId4" imgW="4122360" imgH="3756600" progId="Paint.Picture">
                  <p:embed/>
                  <p:pic>
                    <p:nvPicPr>
                      <p:cNvPr id="0" name=""/>
                      <p:cNvPicPr/>
                      <p:nvPr/>
                    </p:nvPicPr>
                    <p:blipFill>
                      <a:blip r:embed="rId5"/>
                      <a:stretch>
                        <a:fillRect/>
                      </a:stretch>
                    </p:blipFill>
                    <p:spPr>
                      <a:xfrm>
                        <a:off x="3571148" y="1445229"/>
                        <a:ext cx="5455219" cy="4969984"/>
                      </a:xfrm>
                      <a:prstGeom prst="rect">
                        <a:avLst/>
                      </a:prstGeom>
                    </p:spPr>
                  </p:pic>
                </p:oleObj>
              </mc:Fallback>
            </mc:AlternateContent>
          </a:graphicData>
        </a:graphic>
      </p:graphicFrame>
    </p:spTree>
    <p:extLst>
      <p:ext uri="{BB962C8B-B14F-4D97-AF65-F5344CB8AC3E}">
        <p14:creationId xmlns:p14="http://schemas.microsoft.com/office/powerpoint/2010/main" val="16153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10242" name="Picture 2" descr="Support Vector Machine — Introduction to Machine Learning Algorithms | by  Rohith Gandhi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005" y="1719562"/>
            <a:ext cx="7191375"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58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9218" name="Picture 2" descr="Basic Tenets of Classification Algorithms K-Nearest-Neighbor, Support  Vector Machine, Random Forest and Neural Network: A 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816" y="1162438"/>
            <a:ext cx="6554697" cy="462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18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2824</TotalTime>
  <Words>131</Words>
  <Application>Microsoft Office PowerPoint</Application>
  <PresentationFormat>Widescreen</PresentationFormat>
  <Paragraphs>9</Paragraphs>
  <Slides>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Bookman Old Style</vt:lpstr>
      <vt:lpstr>Calibri</vt:lpstr>
      <vt:lpstr>Calibri Light</vt:lpstr>
      <vt:lpstr>Cambria</vt:lpstr>
      <vt:lpstr>Times New Roman</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Aksadur Rahman</dc:creator>
  <cp:lastModifiedBy>Microsoft account</cp:lastModifiedBy>
  <cp:revision>109</cp:revision>
  <dcterms:created xsi:type="dcterms:W3CDTF">2021-08-10T15:37:54Z</dcterms:created>
  <dcterms:modified xsi:type="dcterms:W3CDTF">2022-12-13T17:51:17Z</dcterms:modified>
</cp:coreProperties>
</file>