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0" r:id="rId2"/>
    <p:sldId id="526" r:id="rId3"/>
    <p:sldId id="517" r:id="rId4"/>
    <p:sldId id="515" r:id="rId5"/>
    <p:sldId id="527" r:id="rId6"/>
    <p:sldId id="528" r:id="rId7"/>
  </p:sldIdLst>
  <p:sldSz cx="9144000" cy="6858000" type="screen4x3"/>
  <p:notesSz cx="6742113" cy="9872663"/>
  <p:embeddedFontLst>
    <p:embeddedFont>
      <p:font typeface="맑은 고딕" panose="020B0503020000020004" pitchFamily="50" charset="-127"/>
      <p:regular r:id="rId10"/>
      <p:bold r:id="rId11"/>
    </p:embeddedFont>
    <p:embeddedFont>
      <p:font typeface="HY각헤드라인M" panose="020B0600000101010101" charset="-127"/>
      <p:regular r:id="rId1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ie" initials="E" lastIdx="2" clrIdx="0">
    <p:extLst>
      <p:ext uri="{19B8F6BF-5375-455C-9EA6-DF929625EA0E}">
        <p15:presenceInfo xmlns:p15="http://schemas.microsoft.com/office/powerpoint/2012/main" userId="Edd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D1E"/>
    <a:srgbClr val="B2B2B2"/>
    <a:srgbClr val="4764AF"/>
    <a:srgbClr val="3B3F9A"/>
    <a:srgbClr val="80C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6429" autoAdjust="0"/>
  </p:normalViewPr>
  <p:slideViewPr>
    <p:cSldViewPr>
      <p:cViewPr varScale="1">
        <p:scale>
          <a:sx n="100" d="100"/>
          <a:sy n="100" d="100"/>
        </p:scale>
        <p:origin x="13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21582" cy="495348"/>
          </a:xfrm>
          <a:prstGeom prst="rect">
            <a:avLst/>
          </a:prstGeom>
        </p:spPr>
        <p:txBody>
          <a:bodyPr vert="horz" lIns="90826" tIns="45412" rIns="90826" bIns="454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8972" y="1"/>
            <a:ext cx="2921582" cy="495348"/>
          </a:xfrm>
          <a:prstGeom prst="rect">
            <a:avLst/>
          </a:prstGeom>
        </p:spPr>
        <p:txBody>
          <a:bodyPr vert="horz" lIns="90826" tIns="45412" rIns="90826" bIns="45412" rtlCol="0"/>
          <a:lstStyle>
            <a:lvl1pPr algn="r">
              <a:defRPr sz="1200"/>
            </a:lvl1pPr>
          </a:lstStyle>
          <a:p>
            <a:fld id="{4E2927FD-EE6F-49F9-8D74-7C2480B3F304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377320"/>
            <a:ext cx="2921582" cy="495347"/>
          </a:xfrm>
          <a:prstGeom prst="rect">
            <a:avLst/>
          </a:prstGeom>
        </p:spPr>
        <p:txBody>
          <a:bodyPr vert="horz" lIns="90826" tIns="45412" rIns="90826" bIns="454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8972" y="9377320"/>
            <a:ext cx="2921582" cy="495347"/>
          </a:xfrm>
          <a:prstGeom prst="rect">
            <a:avLst/>
          </a:prstGeom>
        </p:spPr>
        <p:txBody>
          <a:bodyPr vert="horz" lIns="90826" tIns="45412" rIns="90826" bIns="45412" rtlCol="0" anchor="b"/>
          <a:lstStyle>
            <a:lvl1pPr algn="r">
              <a:defRPr sz="1200"/>
            </a:lvl1pPr>
          </a:lstStyle>
          <a:p>
            <a:fld id="{D0EFEA89-D7AB-4DE6-A633-B7016EEC7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77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21582" cy="493633"/>
          </a:xfrm>
          <a:prstGeom prst="rect">
            <a:avLst/>
          </a:prstGeom>
        </p:spPr>
        <p:txBody>
          <a:bodyPr vert="horz" lIns="90826" tIns="45412" rIns="90826" bIns="454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0826" tIns="45412" rIns="90826" bIns="454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98AB1A-CF92-4A51-99AE-514E63557EDD}" type="datetimeFigureOut">
              <a:rPr lang="ko-KR" altLang="en-US"/>
              <a:pPr>
                <a:defRPr/>
              </a:pPr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26" tIns="45412" rIns="90826" bIns="4541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0826" tIns="45412" rIns="90826" bIns="45412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7316"/>
            <a:ext cx="2921582" cy="493633"/>
          </a:xfrm>
          <a:prstGeom prst="rect">
            <a:avLst/>
          </a:prstGeom>
        </p:spPr>
        <p:txBody>
          <a:bodyPr vert="horz" lIns="90826" tIns="45412" rIns="90826" bIns="454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2" y="9377316"/>
            <a:ext cx="2921582" cy="493633"/>
          </a:xfrm>
          <a:prstGeom prst="rect">
            <a:avLst/>
          </a:prstGeom>
        </p:spPr>
        <p:txBody>
          <a:bodyPr vert="horz" lIns="90826" tIns="45412" rIns="90826" bIns="454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F22931-A747-4B40-9A06-4E282BF808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83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EFB47EB-400A-4368-BB1B-97102ABF0460}" type="slidenum">
              <a:rPr lang="ko-KR" altLang="en-US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5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4F3A59-6F77-4452-A618-FC9DB9C11F12}" type="slidenum">
              <a:rPr lang="ko-KR" altLang="en-US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4F3A59-6F77-4452-A618-FC9DB9C11F12}" type="slidenum">
              <a:rPr lang="ko-KR" altLang="en-US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9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4F3A59-6F77-4452-A618-FC9DB9C11F12}" type="slidenum">
              <a:rPr lang="ko-KR" altLang="en-US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4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4F3A59-6F77-4452-A618-FC9DB9C11F12}" type="slidenum">
              <a:rPr lang="ko-KR" altLang="en-US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3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4325" y="2725698"/>
            <a:ext cx="4824536" cy="487278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3B3F9A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6853684" y="3238143"/>
            <a:ext cx="1939320" cy="279643"/>
          </a:xfrm>
        </p:spPr>
        <p:txBody>
          <a:bodyPr>
            <a:noAutofit/>
          </a:bodyPr>
          <a:lstStyle>
            <a:lvl1pPr algn="r">
              <a:buNone/>
              <a:defRPr sz="1200">
                <a:solidFill>
                  <a:srgbClr val="3B3F9A"/>
                </a:solidFill>
              </a:defRPr>
            </a:lvl1pPr>
            <a:lvl2pPr algn="r">
              <a:buFont typeface="Arial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algn="r">
              <a:buNone/>
              <a:defRPr sz="1200">
                <a:solidFill>
                  <a:schemeClr val="bg1"/>
                </a:solidFill>
              </a:defRPr>
            </a:lvl3pPr>
            <a:lvl4pPr algn="r">
              <a:buNone/>
              <a:defRPr sz="1200">
                <a:solidFill>
                  <a:schemeClr val="bg1"/>
                </a:solidFill>
              </a:defRPr>
            </a:lvl4pPr>
            <a:lvl5pPr algn="r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4" name="그림 10" descr="graphi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797425"/>
            <a:ext cx="3497262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446088" y="612775"/>
            <a:ext cx="358775" cy="377825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446088" y="-3175"/>
            <a:ext cx="358775" cy="377825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62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013" y="506413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54013" y="0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622" y="429831"/>
            <a:ext cx="8051611" cy="418058"/>
          </a:xfrm>
        </p:spPr>
        <p:txBody>
          <a:bodyPr>
            <a:normAutofit/>
          </a:bodyPr>
          <a:lstStyle>
            <a:lvl1pPr algn="l">
              <a:defRPr sz="1600" b="0" baseline="0">
                <a:solidFill>
                  <a:srgbClr val="73BD1E"/>
                </a:solidFill>
                <a:latin typeface="HY각헤드라인M" pitchFamily="18" charset="-127"/>
                <a:ea typeface="HY각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§"/>
              <a:defRPr sz="1400" b="1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74625" y="6559550"/>
            <a:ext cx="719138" cy="249238"/>
          </a:xfrm>
        </p:spPr>
        <p:txBody>
          <a:bodyPr/>
          <a:lstStyle>
            <a:lvl1pPr algn="l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6E5EF6DC-2837-4E05-AC1F-C4117C7DDB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7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36588" y="465138"/>
            <a:ext cx="107473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rgbClr val="73BD1E"/>
                </a:solidFill>
                <a:latin typeface="HY각헤드라인M" pitchFamily="18" charset="-127"/>
                <a:ea typeface="HY각헤드라인M" pitchFamily="18" charset="-127"/>
              </a:rPr>
              <a:t>Contents</a:t>
            </a:r>
            <a:endParaRPr kumimoji="0" lang="ko-KR" altLang="en-US" sz="1600" dirty="0">
              <a:solidFill>
                <a:srgbClr val="73BD1E"/>
              </a:solidFill>
              <a:latin typeface="HY각헤드라인M" pitchFamily="18" charset="-127"/>
              <a:ea typeface="HY각헤드라인M" pitchFamily="18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354013" y="0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54013" y="506413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74625" y="6559550"/>
            <a:ext cx="719138" cy="249238"/>
          </a:xfrm>
        </p:spPr>
        <p:txBody>
          <a:bodyPr/>
          <a:lstStyle>
            <a:lvl1pPr algn="l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6F2118AB-581D-4F75-AD8F-7EC1A67961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6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7" descr="슬로건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93688"/>
            <a:ext cx="1476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58763" y="239713"/>
            <a:ext cx="485775" cy="45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54013" y="0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54013" y="506413"/>
            <a:ext cx="277812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9" name="그림 12" descr="graphi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5084763"/>
            <a:ext cx="262255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915816" y="2780928"/>
            <a:ext cx="874440" cy="648072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73BD1E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54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5CC97-9695-4E9D-9A24-9178F0619C1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411760" y="2564904"/>
            <a:ext cx="6264696" cy="93610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Fraud Detection Server (FDS)</a:t>
            </a:r>
            <a:br>
              <a:rPr lang="en-US" altLang="ko-KR" sz="2400" dirty="0" smtClean="0"/>
            </a:br>
            <a:r>
              <a:rPr lang="en-US" altLang="ko-KR" sz="2400" dirty="0" smtClean="0"/>
              <a:t>Document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5293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88140"/>
              </p:ext>
            </p:extLst>
          </p:nvPr>
        </p:nvGraphicFramePr>
        <p:xfrm>
          <a:off x="457200" y="908050"/>
          <a:ext cx="8229600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Revision</a:t>
                      </a:r>
                      <a:r>
                        <a:rPr lang="en-US" altLang="ko-KR" sz="10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 Note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0.0.1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2018-03-14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안종찬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초기 작성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22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Page </a:t>
            </a:r>
            <a:fld id="{F433E04E-ED11-4CF9-BEC8-997E8465E515}" type="slidenum">
              <a:rPr lang="ko-KR" altLang="en-US"/>
              <a:pPr/>
              <a:t>2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41622" y="450022"/>
            <a:ext cx="8051611" cy="41805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b="1" dirty="0">
                <a:latin typeface="+mj-lt"/>
                <a:ea typeface="+mj-ea"/>
              </a:rPr>
              <a:t>Revision History</a:t>
            </a:r>
            <a:endParaRPr lang="ko-KR" altLang="en-US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0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545138"/>
          </a:xfrm>
        </p:spPr>
        <p:txBody>
          <a:bodyPr>
            <a:normAutofit/>
          </a:bodyPr>
          <a:lstStyle/>
          <a:p>
            <a:pPr marL="741363" lvl="1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800" b="1" dirty="0" smtClean="0"/>
              <a:t>기본 정보</a:t>
            </a:r>
            <a:endParaRPr lang="en-US" altLang="ko-KR" sz="1800" b="1" dirty="0" smtClean="0"/>
          </a:p>
          <a:p>
            <a:pPr marL="741363" lvl="1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800" b="1" dirty="0" smtClean="0"/>
              <a:t>실행 방법</a:t>
            </a:r>
            <a:endParaRPr lang="en-US" altLang="ko-KR" sz="1800" b="1" dirty="0" smtClean="0"/>
          </a:p>
          <a:p>
            <a:pPr marL="741363" lvl="1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800" b="1" dirty="0" smtClean="0"/>
              <a:t>코드 설명</a:t>
            </a:r>
            <a:endParaRPr lang="en-US" altLang="ko-KR" sz="1800" b="1" dirty="0" smtClean="0"/>
          </a:p>
        </p:txBody>
      </p:sp>
      <p:sp>
        <p:nvSpPr>
          <p:cNvPr id="819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Page </a:t>
            </a:r>
            <a:fld id="{0019AE40-E26F-4546-9570-4F5A27AA6D98}" type="slidenum">
              <a:rPr lang="ko-KR" altLang="en-US"/>
              <a:pPr/>
              <a:t>3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41622" y="450022"/>
            <a:ext cx="8051611" cy="41805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b="1" dirty="0" smtClean="0">
                <a:latin typeface="+mj-lt"/>
                <a:ea typeface="+mj-ea"/>
              </a:rPr>
              <a:t>Contents</a:t>
            </a:r>
            <a:endParaRPr lang="ko-KR" altLang="en-US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33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545138"/>
          </a:xfrm>
        </p:spPr>
        <p:txBody>
          <a:bodyPr>
            <a:normAutofit/>
          </a:bodyPr>
          <a:lstStyle/>
          <a:p>
            <a:pPr marL="28416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Application </a:t>
            </a:r>
            <a:r>
              <a:rPr lang="ko-KR" altLang="en-US" smtClean="0"/>
              <a:t>정보</a:t>
            </a:r>
            <a:endParaRPr lang="en-US" altLang="ko-KR" dirty="0"/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en-US" altLang="ko-KR" dirty="0" smtClean="0"/>
              <a:t>FDS-0.0.1</a:t>
            </a:r>
          </a:p>
          <a:p>
            <a:pPr marL="400050" lvl="1" indent="-1587">
              <a:lnSpc>
                <a:spcPct val="150000"/>
              </a:lnSpc>
              <a:buNone/>
              <a:defRPr/>
            </a:pPr>
            <a:endParaRPr lang="en-US" altLang="ko-KR" dirty="0" smtClean="0"/>
          </a:p>
          <a:p>
            <a:pPr marL="28416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개발 환경</a:t>
            </a:r>
            <a:endParaRPr lang="en-US" altLang="ko-KR" dirty="0"/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en-US" altLang="ko-KR" dirty="0" smtClean="0"/>
              <a:t>Windows 10 Home x64</a:t>
            </a:r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en-US" altLang="ko-KR" dirty="0" smtClean="0"/>
              <a:t>Oracle JDK 1.8.0.144</a:t>
            </a:r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en-US" altLang="ko-KR" dirty="0" err="1" smtClean="0"/>
              <a:t>Gradle</a:t>
            </a:r>
            <a:r>
              <a:rPr lang="en-US" altLang="ko-KR" dirty="0" smtClean="0"/>
              <a:t> IDE 3.9.2</a:t>
            </a:r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en-US" altLang="ko-KR" dirty="0" smtClean="0"/>
              <a:t>Spring Boot 2.0.0</a:t>
            </a:r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en-US" altLang="ko-KR" dirty="0" smtClean="0"/>
              <a:t>Spring Tool Suite 3.9.2</a:t>
            </a:r>
          </a:p>
          <a:p>
            <a:pPr marL="400050" lvl="1" indent="-1587">
              <a:lnSpc>
                <a:spcPct val="150000"/>
              </a:lnSpc>
              <a:buNone/>
              <a:defRPr/>
            </a:pPr>
            <a:endParaRPr lang="en-US" altLang="ko-KR" dirty="0" smtClean="0"/>
          </a:p>
          <a:p>
            <a:pPr marL="28416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의존성</a:t>
            </a:r>
            <a:endParaRPr lang="en-US" altLang="ko-KR" dirty="0"/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en-US" altLang="ko-KR" dirty="0" smtClean="0"/>
              <a:t>Oracle JDK 1.8 </a:t>
            </a:r>
            <a:r>
              <a:rPr lang="ko-KR" altLang="en-US" smtClean="0"/>
              <a:t>이상</a:t>
            </a:r>
            <a:endParaRPr lang="en-US" altLang="ko-KR" dirty="0" smtClean="0"/>
          </a:p>
          <a:p>
            <a:pPr marL="400050" lvl="1" indent="-1587">
              <a:lnSpc>
                <a:spcPct val="150000"/>
              </a:lnSpc>
              <a:buNone/>
              <a:defRPr/>
            </a:pPr>
            <a:endParaRPr lang="en-US" altLang="ko-KR" dirty="0" smtClean="0"/>
          </a:p>
          <a:p>
            <a:pPr marL="28416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구현 내용</a:t>
            </a:r>
            <a:endParaRPr lang="en-US" altLang="ko-KR" dirty="0" smtClean="0"/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ID </a:t>
            </a:r>
            <a:r>
              <a:rPr lang="ko-KR" altLang="en-US" smtClean="0"/>
              <a:t>를 입력받아</a:t>
            </a:r>
            <a:r>
              <a:rPr lang="en-US" altLang="ko-KR" dirty="0" smtClean="0"/>
              <a:t>, Rule </a:t>
            </a:r>
            <a:r>
              <a:rPr lang="ko-KR" altLang="en-US" smtClean="0"/>
              <a:t>엔진의 조건에 의한 모니터링 대상 여부를 판별하는 </a:t>
            </a:r>
            <a:r>
              <a:rPr lang="en-US" altLang="ko-KR" dirty="0" smtClean="0"/>
              <a:t>Application </a:t>
            </a:r>
            <a:r>
              <a:rPr lang="ko-KR" altLang="en-US" smtClean="0"/>
              <a:t>개발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ko-KR" altLang="en-US" dirty="0" smtClean="0"/>
              <a:t>요구사항 </a:t>
            </a:r>
            <a:r>
              <a:rPr lang="ko-KR" altLang="en-US" dirty="0"/>
              <a:t>등 상세한 </a:t>
            </a:r>
            <a:r>
              <a:rPr lang="ko-KR" altLang="en-US" dirty="0" smtClean="0"/>
              <a:t>내용은 </a:t>
            </a:r>
            <a:r>
              <a:rPr lang="en-US" altLang="ko-KR" dirty="0" smtClean="0"/>
              <a:t>doc </a:t>
            </a:r>
            <a:r>
              <a:rPr lang="ko-KR" altLang="en-US" smtClean="0"/>
              <a:t>디렉토리 내 </a:t>
            </a:r>
            <a:r>
              <a:rPr lang="en-US" altLang="ko-KR" i="1" dirty="0" smtClean="0"/>
              <a:t>‘</a:t>
            </a:r>
            <a:r>
              <a:rPr lang="ko-KR" altLang="en-US" b="1" i="1" smtClean="0"/>
              <a:t>데이터</a:t>
            </a:r>
            <a:r>
              <a:rPr lang="en-US" altLang="ko-KR" b="1" i="1" dirty="0"/>
              <a:t>_</a:t>
            </a:r>
            <a:r>
              <a:rPr lang="ko-KR" altLang="en-US" b="1" i="1"/>
              <a:t>서비스</a:t>
            </a:r>
            <a:r>
              <a:rPr lang="en-US" altLang="ko-KR" b="1" i="1" dirty="0"/>
              <a:t>_</a:t>
            </a:r>
            <a:r>
              <a:rPr lang="ko-KR" altLang="en-US" b="1" i="1"/>
              <a:t>개발</a:t>
            </a:r>
            <a:r>
              <a:rPr lang="en-US" altLang="ko-KR" b="1" i="1" dirty="0"/>
              <a:t>_</a:t>
            </a:r>
            <a:r>
              <a:rPr lang="en-US" altLang="ko-KR" b="1" i="1" dirty="0" smtClean="0"/>
              <a:t>homework.pdf’</a:t>
            </a:r>
            <a:r>
              <a:rPr lang="en-US" altLang="ko-KR" dirty="0" smtClean="0"/>
              <a:t> </a:t>
            </a:r>
            <a:r>
              <a:rPr lang="ko-KR" altLang="en-US" smtClean="0"/>
              <a:t>파일 참조</a:t>
            </a:r>
            <a:r>
              <a:rPr lang="en-US" altLang="ko-KR" dirty="0" smtClean="0"/>
              <a:t>.</a:t>
            </a:r>
          </a:p>
        </p:txBody>
      </p:sp>
      <p:sp>
        <p:nvSpPr>
          <p:cNvPr id="819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Page </a:t>
            </a:r>
            <a:fld id="{0019AE40-E26F-4546-9570-4F5A27AA6D98}" type="slidenum">
              <a:rPr lang="ko-KR" altLang="en-US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41622" y="450022"/>
            <a:ext cx="8051611" cy="41805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b="1" dirty="0" smtClean="0">
                <a:latin typeface="+mj-lt"/>
                <a:ea typeface="+mj-ea"/>
              </a:rPr>
              <a:t>기본 정보</a:t>
            </a:r>
            <a:endParaRPr lang="ko-KR" altLang="en-US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38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545138"/>
          </a:xfrm>
        </p:spPr>
        <p:txBody>
          <a:bodyPr>
            <a:normAutofit/>
          </a:bodyPr>
          <a:lstStyle/>
          <a:p>
            <a:pPr marL="28416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/>
              <a:t>DataSource</a:t>
            </a:r>
            <a:r>
              <a:rPr lang="en-US" altLang="ko-KR" dirty="0" smtClean="0"/>
              <a:t> (MySQL) </a:t>
            </a:r>
            <a:r>
              <a:rPr lang="ko-KR" altLang="en-US" smtClean="0"/>
              <a:t>준비</a:t>
            </a:r>
            <a:endParaRPr lang="en-US" altLang="ko-KR" dirty="0"/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en-US" altLang="ko-KR" dirty="0" smtClean="0"/>
              <a:t>script </a:t>
            </a:r>
            <a:r>
              <a:rPr lang="ko-KR" altLang="en-US" smtClean="0"/>
              <a:t>디렉토리 내</a:t>
            </a:r>
            <a:r>
              <a:rPr lang="en-US" altLang="ko-KR" dirty="0" smtClean="0"/>
              <a:t> </a:t>
            </a:r>
            <a:r>
              <a:rPr lang="ko-KR" altLang="en-US" smtClean="0"/>
              <a:t>다음 스크립트를 순차적으로 실행하여</a:t>
            </a:r>
            <a:r>
              <a:rPr lang="en-US" altLang="ko-KR" dirty="0" smtClean="0"/>
              <a:t>,</a:t>
            </a:r>
            <a:r>
              <a:rPr lang="ko-KR" altLang="en-US" smtClean="0"/>
              <a:t> 테이블 및 테스트 데이터 생성</a:t>
            </a:r>
            <a:endParaRPr lang="en-US" altLang="ko-KR" dirty="0" smtClean="0"/>
          </a:p>
          <a:p>
            <a:pPr marL="969963" lvl="2" indent="-171450">
              <a:lnSpc>
                <a:spcPct val="150000"/>
              </a:lnSpc>
              <a:defRPr/>
            </a:pPr>
            <a:r>
              <a:rPr lang="ko-KR" altLang="en-US" dirty="0" smtClean="0"/>
              <a:t>테이블 생성 스크립트 </a:t>
            </a:r>
            <a:r>
              <a:rPr lang="en-US" altLang="ko-KR" dirty="0" smtClean="0"/>
              <a:t>: </a:t>
            </a:r>
            <a:r>
              <a:rPr lang="en-US" altLang="ko-KR" b="1" i="1" dirty="0" err="1" smtClean="0"/>
              <a:t>create_table_script.sql</a:t>
            </a:r>
            <a:endParaRPr lang="en-US" altLang="ko-KR" b="1" i="1" dirty="0" smtClean="0"/>
          </a:p>
          <a:p>
            <a:pPr marL="969963" lvl="2" indent="-171450">
              <a:lnSpc>
                <a:spcPct val="150000"/>
              </a:lnSpc>
              <a:defRPr/>
            </a:pPr>
            <a:r>
              <a:rPr lang="ko-KR" altLang="en-US" dirty="0" smtClean="0"/>
              <a:t>테스트 데이터 생성 스크립트 </a:t>
            </a:r>
            <a:r>
              <a:rPr lang="en-US" altLang="ko-KR" dirty="0" smtClean="0"/>
              <a:t>: </a:t>
            </a:r>
            <a:r>
              <a:rPr lang="en-US" altLang="ko-KR" b="1" i="1" dirty="0" err="1" smtClean="0"/>
              <a:t>create_data_script.sql</a:t>
            </a:r>
            <a:endParaRPr lang="en-US" altLang="ko-KR" b="1" i="1" dirty="0" smtClean="0"/>
          </a:p>
          <a:p>
            <a:pPr marL="400050" lvl="1" indent="-1587">
              <a:lnSpc>
                <a:spcPct val="150000"/>
              </a:lnSpc>
              <a:buNone/>
              <a:defRPr/>
            </a:pPr>
            <a:endParaRPr lang="en-US" altLang="ko-KR" dirty="0" smtClean="0"/>
          </a:p>
          <a:p>
            <a:pPr marL="28416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jar </a:t>
            </a:r>
            <a:r>
              <a:rPr lang="ko-KR" altLang="en-US" smtClean="0"/>
              <a:t>및 </a:t>
            </a:r>
            <a:r>
              <a:rPr lang="en-US" altLang="ko-KR" dirty="0" smtClean="0"/>
              <a:t>properties </a:t>
            </a:r>
            <a:r>
              <a:rPr lang="ko-KR" altLang="en-US" smtClean="0"/>
              <a:t>파일 준비</a:t>
            </a:r>
            <a:endParaRPr lang="en-US" altLang="ko-KR" dirty="0"/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ko-KR" altLang="en-US" dirty="0" smtClean="0"/>
              <a:t>다음 경로의 </a:t>
            </a:r>
            <a:r>
              <a:rPr lang="en-US" altLang="ko-KR" dirty="0" smtClean="0"/>
              <a:t>jar </a:t>
            </a:r>
            <a:r>
              <a:rPr lang="ko-KR" altLang="en-US" smtClean="0"/>
              <a:t>파일과 </a:t>
            </a:r>
            <a:r>
              <a:rPr lang="en-US" altLang="ko-KR" dirty="0" smtClean="0"/>
              <a:t>properties </a:t>
            </a:r>
            <a:r>
              <a:rPr lang="ko-KR" altLang="en-US" smtClean="0"/>
              <a:t>파일을 같은 디렉토리에 위치시킨다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69963" lvl="2" indent="-171450">
              <a:lnSpc>
                <a:spcPct val="150000"/>
              </a:lnSpc>
              <a:defRPr/>
            </a:pPr>
            <a:r>
              <a:rPr lang="en-US" altLang="ko-KR" dirty="0" smtClean="0"/>
              <a:t>jar </a:t>
            </a:r>
            <a:r>
              <a:rPr lang="ko-KR" altLang="en-US" smtClean="0"/>
              <a:t>파일 </a:t>
            </a:r>
            <a:r>
              <a:rPr lang="en-US" altLang="ko-KR" dirty="0" smtClean="0"/>
              <a:t>: </a:t>
            </a:r>
            <a:r>
              <a:rPr lang="en-US" altLang="ko-KR" b="1" i="1" dirty="0"/>
              <a:t>/build/libs/FDS-0.0.1.jar</a:t>
            </a:r>
          </a:p>
          <a:p>
            <a:pPr marL="969963" lvl="2" indent="-171450">
              <a:lnSpc>
                <a:spcPct val="150000"/>
              </a:lnSpc>
              <a:defRPr/>
            </a:pPr>
            <a:r>
              <a:rPr lang="en-US" altLang="ko-KR" dirty="0" smtClean="0"/>
              <a:t>properties </a:t>
            </a:r>
            <a:r>
              <a:rPr lang="ko-KR" altLang="en-US" smtClean="0"/>
              <a:t>파일 </a:t>
            </a:r>
            <a:r>
              <a:rPr lang="en-US" altLang="ko-KR" dirty="0" smtClean="0"/>
              <a:t>: </a:t>
            </a:r>
            <a:r>
              <a:rPr lang="ko-KR" altLang="en-US" smtClean="0"/>
              <a:t>프로젝트 </a:t>
            </a:r>
            <a:r>
              <a:rPr lang="en-US" altLang="ko-KR" dirty="0" smtClean="0"/>
              <a:t>root </a:t>
            </a:r>
            <a:r>
              <a:rPr lang="ko-KR" altLang="en-US" smtClean="0"/>
              <a:t>경로의 </a:t>
            </a:r>
            <a:r>
              <a:rPr lang="en-US" altLang="ko-KR" b="1" i="1" dirty="0" err="1"/>
              <a:t>FDS.properties</a:t>
            </a:r>
            <a:endParaRPr lang="en-US" altLang="ko-KR" b="1" i="1" dirty="0"/>
          </a:p>
          <a:p>
            <a:pPr marL="400050" lvl="1" indent="-1587">
              <a:lnSpc>
                <a:spcPct val="150000"/>
              </a:lnSpc>
              <a:buNone/>
              <a:defRPr/>
            </a:pPr>
            <a:endParaRPr lang="en-US" altLang="ko-KR" dirty="0" smtClean="0"/>
          </a:p>
          <a:p>
            <a:pPr marL="28416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properties </a:t>
            </a:r>
            <a:r>
              <a:rPr lang="ko-KR" altLang="en-US" smtClean="0"/>
              <a:t>파일 수정</a:t>
            </a:r>
            <a:endParaRPr lang="en-US" altLang="ko-KR" dirty="0"/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en-US" altLang="ko-KR" dirty="0" err="1" smtClean="0"/>
              <a:t>FDS.properties</a:t>
            </a:r>
            <a:r>
              <a:rPr lang="en-US" altLang="ko-KR" dirty="0" smtClean="0"/>
              <a:t> </a:t>
            </a:r>
            <a:r>
              <a:rPr lang="ko-KR" altLang="en-US" smtClean="0"/>
              <a:t>파일을 에디터 편집기로 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smtClean="0"/>
              <a:t>정보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, port, schema, username, password) </a:t>
            </a:r>
            <a:r>
              <a:rPr lang="ko-KR" altLang="en-US" smtClean="0"/>
              <a:t>를</a:t>
            </a:r>
            <a:endParaRPr lang="en-US" altLang="ko-KR" dirty="0" smtClean="0"/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ko-KR" altLang="en-US" dirty="0" smtClean="0"/>
              <a:t>시스템에 맞게 수정한 뒤 저장한다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400050" lvl="1" indent="-1587">
              <a:lnSpc>
                <a:spcPct val="150000"/>
              </a:lnSpc>
              <a:buNone/>
              <a:defRPr/>
            </a:pPr>
            <a:endParaRPr lang="en-US" altLang="ko-KR" dirty="0" smtClean="0"/>
          </a:p>
          <a:p>
            <a:pPr marL="28416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Application </a:t>
            </a:r>
            <a:r>
              <a:rPr lang="ko-KR" altLang="en-US" smtClean="0"/>
              <a:t>실행</a:t>
            </a:r>
            <a:endParaRPr lang="en-US" altLang="ko-KR" dirty="0" smtClean="0"/>
          </a:p>
          <a:p>
            <a:pPr marL="400050" lvl="1" indent="-1587">
              <a:lnSpc>
                <a:spcPct val="150000"/>
              </a:lnSpc>
              <a:buNone/>
              <a:defRPr/>
            </a:pPr>
            <a:r>
              <a:rPr lang="en-US" altLang="ko-KR" dirty="0" smtClean="0"/>
              <a:t>jar </a:t>
            </a:r>
            <a:r>
              <a:rPr lang="ko-KR" altLang="en-US" smtClean="0"/>
              <a:t>파일과 </a:t>
            </a:r>
            <a:r>
              <a:rPr lang="en-US" altLang="ko-KR" dirty="0" smtClean="0"/>
              <a:t>properties </a:t>
            </a:r>
            <a:r>
              <a:rPr lang="ko-KR" altLang="en-US" smtClean="0"/>
              <a:t>파일이 위치한 경로에서 다음 명령어를 수행하여</a:t>
            </a:r>
            <a:r>
              <a:rPr lang="en-US" altLang="ko-KR" dirty="0" smtClean="0"/>
              <a:t>, Application </a:t>
            </a:r>
            <a:r>
              <a:rPr lang="ko-KR" altLang="en-US" smtClean="0"/>
              <a:t>을 실행시킨다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69963" lvl="2" indent="-171450">
              <a:lnSpc>
                <a:spcPct val="150000"/>
              </a:lnSpc>
              <a:defRPr/>
            </a:pP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java –jar FDS-0.0.1.jar</a:t>
            </a:r>
          </a:p>
        </p:txBody>
      </p:sp>
      <p:sp>
        <p:nvSpPr>
          <p:cNvPr id="819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Page </a:t>
            </a:r>
            <a:fld id="{0019AE40-E26F-4546-9570-4F5A27AA6D98}" type="slidenum">
              <a:rPr lang="ko-KR" altLang="en-US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41622" y="450022"/>
            <a:ext cx="8051611" cy="41805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b="1" smtClean="0">
                <a:latin typeface="+mj-lt"/>
                <a:ea typeface="+mj-ea"/>
              </a:rPr>
              <a:t>실행 방법</a:t>
            </a:r>
            <a:endParaRPr lang="ko-KR" altLang="en-US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545138"/>
          </a:xfrm>
        </p:spPr>
        <p:txBody>
          <a:bodyPr>
            <a:normAutofit/>
          </a:bodyPr>
          <a:lstStyle/>
          <a:p>
            <a:pPr marL="284163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 smtClean="0"/>
          </a:p>
        </p:txBody>
      </p:sp>
      <p:sp>
        <p:nvSpPr>
          <p:cNvPr id="8196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Page </a:t>
            </a:r>
            <a:fld id="{0019AE40-E26F-4546-9570-4F5A27AA6D98}" type="slidenum">
              <a:rPr lang="ko-KR" altLang="en-US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41622" y="450022"/>
            <a:ext cx="8051611" cy="41805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b="1" dirty="0" smtClean="0">
                <a:latin typeface="+mj-lt"/>
                <a:ea typeface="+mj-ea"/>
              </a:rPr>
              <a:t>코드 설명</a:t>
            </a:r>
            <a:endParaRPr lang="ko-KR" altLang="en-US" b="1" dirty="0">
              <a:latin typeface="+mj-lt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5160"/>
              </p:ext>
            </p:extLst>
          </p:nvPr>
        </p:nvGraphicFramePr>
        <p:xfrm>
          <a:off x="457200" y="908050"/>
          <a:ext cx="8229600" cy="554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520"/>
                <a:gridCol w="2181267"/>
                <a:gridCol w="3430813"/>
              </a:tblGrid>
              <a:tr h="286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패키지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클래스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smtClean="0"/>
                        <a:t>인터페이스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 설명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com.kakaopay.fds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FdsApplication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lt"/>
                        </a:rPr>
                        <a:t>Main </a:t>
                      </a:r>
                      <a:r>
                        <a:rPr lang="ko-KR" altLang="en-US" sz="800" smtClean="0">
                          <a:latin typeface="+mn-lt"/>
                        </a:rPr>
                        <a:t>함수 위치</a:t>
                      </a:r>
                      <a:r>
                        <a:rPr lang="en-US" altLang="ko-KR" sz="800" dirty="0" smtClean="0">
                          <a:latin typeface="+mn-lt"/>
                        </a:rPr>
                        <a:t>. Properties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aseline="0" smtClean="0">
                          <a:latin typeface="+mn-lt"/>
                        </a:rPr>
                        <a:t>파일 로드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com.kakaopay.fds.controller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FraudDetectController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lt"/>
                        </a:rPr>
                        <a:t>Rest API </a:t>
                      </a:r>
                      <a:r>
                        <a:rPr lang="ko-KR" altLang="en-US" sz="800" smtClean="0">
                          <a:latin typeface="+mn-lt"/>
                        </a:rPr>
                        <a:t>구현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com.kakaopay.fds.response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FraudResponse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lt"/>
                        </a:rPr>
                        <a:t>Rest API </a:t>
                      </a:r>
                      <a:r>
                        <a:rPr lang="ko-KR" altLang="en-US" sz="800" smtClean="0">
                          <a:latin typeface="+mn-lt"/>
                        </a:rPr>
                        <a:t>의 응답 </a:t>
                      </a:r>
                      <a:r>
                        <a:rPr lang="en-US" altLang="ko-KR" sz="800" dirty="0" err="1" smtClean="0">
                          <a:latin typeface="+mn-lt"/>
                        </a:rPr>
                        <a:t>Json</a:t>
                      </a:r>
                      <a:r>
                        <a:rPr lang="en-US" altLang="ko-KR" sz="800" dirty="0" smtClean="0">
                          <a:latin typeface="+mn-lt"/>
                        </a:rPr>
                        <a:t> </a:t>
                      </a:r>
                      <a:r>
                        <a:rPr lang="ko-KR" altLang="en-US" sz="800" smtClean="0">
                          <a:latin typeface="+mn-lt"/>
                        </a:rPr>
                        <a:t>포맷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+mn-lt"/>
                        </a:rPr>
                        <a:t>com.kakaopay.fds.service</a:t>
                      </a:r>
                      <a:endParaRPr lang="ko-KR" altLang="en-US" sz="80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FraudDetectService</a:t>
                      </a:r>
                      <a:r>
                        <a:rPr lang="en-US" altLang="ko-KR" sz="800" dirty="0" smtClean="0">
                          <a:latin typeface="+mn-lt"/>
                        </a:rPr>
                        <a:t> (Interface)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n-lt"/>
                        </a:rPr>
                        <a:t>위반한 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Rule </a:t>
                      </a:r>
                      <a:r>
                        <a:rPr lang="ko-KR" altLang="en-US" sz="800" baseline="0" smtClean="0">
                          <a:latin typeface="+mn-lt"/>
                        </a:rPr>
                        <a:t>정보 제공을 위한 인터페이스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FraudDetectServiceForX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RuleA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en-US" altLang="ko-KR" sz="800" dirty="0" err="1" smtClean="0">
                          <a:latin typeface="+mn-lt"/>
                        </a:rPr>
                        <a:t>RuleB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en-US" altLang="ko-KR" sz="800" dirty="0" err="1" smtClean="0">
                          <a:latin typeface="+mn-lt"/>
                        </a:rPr>
                        <a:t>RuleC</a:t>
                      </a:r>
                      <a:r>
                        <a:rPr lang="en-US" altLang="ko-KR" sz="800" dirty="0" smtClean="0">
                          <a:latin typeface="+mn-lt"/>
                        </a:rPr>
                        <a:t> </a:t>
                      </a:r>
                      <a:r>
                        <a:rPr lang="ko-KR" altLang="en-US" sz="800" smtClean="0">
                          <a:latin typeface="+mn-lt"/>
                        </a:rPr>
                        <a:t>위반 여부를 취합하여 제공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</a:tr>
              <a:tr h="479410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FraudDetectServiceForY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n-lt"/>
                        </a:rPr>
                        <a:t>위반한 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Rule </a:t>
                      </a:r>
                      <a:r>
                        <a:rPr lang="ko-KR" altLang="en-US" sz="800" baseline="0" smtClean="0">
                          <a:latin typeface="+mn-lt"/>
                        </a:rPr>
                        <a:t>정보 제공을</a:t>
                      </a:r>
                      <a:r>
                        <a:rPr lang="ko-KR" altLang="en-US" sz="800" smtClean="0">
                          <a:latin typeface="+mn-lt"/>
                        </a:rPr>
                        <a:t> 다른 형태로 구현</a:t>
                      </a:r>
                      <a:r>
                        <a:rPr lang="ko-KR" altLang="en-US" sz="800" baseline="0" smtClean="0">
                          <a:latin typeface="+mn-lt"/>
                        </a:rPr>
                        <a:t> 시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800" baseline="0" smtClean="0">
                          <a:latin typeface="+mn-lt"/>
                        </a:rPr>
                        <a:t>해당 클래스 이용 가능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latin typeface="+mn-lt"/>
                        </a:rPr>
                        <a:t>확장성의 예를 위한 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dummy </a:t>
                      </a:r>
                      <a:r>
                        <a:rPr lang="ko-KR" altLang="en-US" sz="800" baseline="0" smtClean="0">
                          <a:latin typeface="+mn-lt"/>
                        </a:rPr>
                        <a:t>클래스이며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aseline="0" smtClean="0">
                          <a:latin typeface="+mn-lt"/>
                        </a:rPr>
                        <a:t>현재 사용하지 않음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latin typeface="+mn-lt"/>
                        </a:rPr>
                        <a:t>(</a:t>
                      </a:r>
                      <a:r>
                        <a:rPr lang="ko-KR" altLang="en-US" sz="800" baseline="0" smtClean="0">
                          <a:latin typeface="+mn-lt"/>
                        </a:rPr>
                        <a:t>예 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: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RuleA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aseline="0" smtClean="0">
                          <a:latin typeface="+mn-lt"/>
                        </a:rPr>
                        <a:t>만 사용 또는 새로운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RuleD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aseline="0" smtClean="0">
                          <a:latin typeface="+mn-lt"/>
                        </a:rPr>
                        <a:t>사용 등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)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+mn-lt"/>
                        </a:rPr>
                        <a:t>com.kakaopay.fds.dao</a:t>
                      </a:r>
                      <a:endParaRPr lang="en-US" altLang="ko-KR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+mn-lt"/>
                        </a:rPr>
                        <a:t>UserDao</a:t>
                      </a:r>
                      <a:r>
                        <a:rPr lang="en-US" altLang="ko-KR" sz="800" dirty="0" smtClean="0">
                          <a:latin typeface="+mn-lt"/>
                        </a:rPr>
                        <a:t> (Interface)</a:t>
                      </a:r>
                      <a:endParaRPr lang="ko-KR" altLang="en-US" sz="80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lt"/>
                        </a:rPr>
                        <a:t>사용자 계좌 존재</a:t>
                      </a:r>
                      <a:r>
                        <a:rPr lang="ko-KR" altLang="en-US" sz="800" baseline="0" dirty="0" smtClean="0">
                          <a:latin typeface="+mn-lt"/>
                        </a:rPr>
                        <a:t> 여부 제공을 위한 인터페이스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.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UserDaoForX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lt"/>
                        </a:rPr>
                        <a:t>사용자 계좌 존재 여부 조회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로직</a:t>
                      </a:r>
                      <a:r>
                        <a:rPr lang="ko-KR" altLang="en-US" sz="800" dirty="0" smtClean="0">
                          <a:latin typeface="+mn-lt"/>
                        </a:rPr>
                        <a:t> 구현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+mn-lt"/>
                        </a:rPr>
                        <a:t>RuleSetDao</a:t>
                      </a:r>
                      <a:r>
                        <a:rPr lang="en-US" altLang="ko-KR" sz="800" dirty="0" smtClean="0">
                          <a:latin typeface="+mn-lt"/>
                        </a:rPr>
                        <a:t> (Interface)</a:t>
                      </a:r>
                      <a:endParaRPr lang="ko-KR" altLang="en-US" sz="80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+mn-lt"/>
                        </a:rPr>
                        <a:t>RuleA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en-US" altLang="ko-KR" sz="800" dirty="0" err="1" smtClean="0">
                          <a:latin typeface="+mn-lt"/>
                        </a:rPr>
                        <a:t>RuleB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en-US" altLang="ko-KR" sz="800" dirty="0" err="1" smtClean="0">
                          <a:latin typeface="+mn-lt"/>
                        </a:rPr>
                        <a:t>RuleC</a:t>
                      </a:r>
                      <a:r>
                        <a:rPr lang="en-US" altLang="ko-KR" sz="800" dirty="0" smtClean="0">
                          <a:latin typeface="+mn-lt"/>
                        </a:rPr>
                        <a:t> </a:t>
                      </a:r>
                      <a:r>
                        <a:rPr lang="ko-KR" altLang="en-US" sz="800" smtClean="0">
                          <a:latin typeface="+mn-lt"/>
                        </a:rPr>
                        <a:t>위반 여부 제공을 위한 인터페이스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RuleSetDaoForX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lt"/>
                        </a:rPr>
                        <a:t>각 </a:t>
                      </a:r>
                      <a:r>
                        <a:rPr lang="en-US" altLang="ko-KR" sz="800" dirty="0" smtClean="0">
                          <a:latin typeface="+mn-lt"/>
                        </a:rPr>
                        <a:t>Rule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aseline="0" smtClean="0">
                          <a:latin typeface="+mn-lt"/>
                        </a:rPr>
                        <a:t>위반 여부 조회 로직 구현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.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7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RuleSetDaoForY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lt"/>
                        </a:rPr>
                        <a:t>각 </a:t>
                      </a:r>
                      <a:r>
                        <a:rPr lang="en-US" altLang="ko-KR" sz="800" dirty="0" smtClean="0">
                          <a:latin typeface="+mn-lt"/>
                        </a:rPr>
                        <a:t>Rule </a:t>
                      </a:r>
                      <a:r>
                        <a:rPr lang="ko-KR" altLang="en-US" sz="800" smtClean="0">
                          <a:latin typeface="+mn-lt"/>
                        </a:rPr>
                        <a:t>위반 여부 조회를 다른 형대로 구현 시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smtClean="0">
                          <a:latin typeface="+mn-lt"/>
                        </a:rPr>
                        <a:t>해당 클래스 이용 가능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lt"/>
                        </a:rPr>
                        <a:t>확장성의 예를 위한 </a:t>
                      </a:r>
                      <a:r>
                        <a:rPr lang="en-US" altLang="ko-KR" sz="800" dirty="0" smtClean="0">
                          <a:latin typeface="+mn-lt"/>
                        </a:rPr>
                        <a:t>dummy </a:t>
                      </a:r>
                      <a:r>
                        <a:rPr lang="ko-KR" altLang="en-US" sz="800" smtClean="0">
                          <a:latin typeface="+mn-lt"/>
                        </a:rPr>
                        <a:t>클래스이며 현재 사용하지 않음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(</a:t>
                      </a:r>
                      <a:r>
                        <a:rPr lang="ko-KR" altLang="en-US" sz="800" smtClean="0">
                          <a:latin typeface="+mn-lt"/>
                        </a:rPr>
                        <a:t>예 </a:t>
                      </a:r>
                      <a:r>
                        <a:rPr lang="en-US" altLang="ko-KR" sz="800" dirty="0" smtClean="0">
                          <a:latin typeface="+mn-lt"/>
                        </a:rPr>
                        <a:t>: </a:t>
                      </a:r>
                      <a:r>
                        <a:rPr lang="en-US" altLang="ko-KR" sz="800" dirty="0" err="1" smtClean="0">
                          <a:latin typeface="+mn-lt"/>
                        </a:rPr>
                        <a:t>RuleA</a:t>
                      </a:r>
                      <a:r>
                        <a:rPr lang="en-US" altLang="ko-KR" sz="800" dirty="0" smtClean="0">
                          <a:latin typeface="+mn-lt"/>
                        </a:rPr>
                        <a:t> </a:t>
                      </a:r>
                      <a:r>
                        <a:rPr lang="ko-KR" altLang="en-US" sz="800" smtClean="0">
                          <a:latin typeface="+mn-lt"/>
                        </a:rPr>
                        <a:t>위반 여부 조회에 다른 비즈니스 로직 사용 등</a:t>
                      </a:r>
                      <a:r>
                        <a:rPr lang="en-US" altLang="ko-KR" sz="800" dirty="0" smtClean="0">
                          <a:latin typeface="+mn-lt"/>
                        </a:rPr>
                        <a:t>)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+mn-lt"/>
                        </a:rPr>
                        <a:t>com.kakaopay.fds.foundation</a:t>
                      </a:r>
                      <a:endParaRPr lang="en-US" altLang="ko-KR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FDSConfig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Properties </a:t>
                      </a:r>
                      <a:r>
                        <a:rPr lang="ko-KR" altLang="en-US" sz="800" smtClean="0">
                          <a:latin typeface="+mn-lt"/>
                        </a:rPr>
                        <a:t>파일로부터 로드한 </a:t>
                      </a:r>
                      <a:r>
                        <a:rPr lang="en-US" altLang="ko-KR" sz="800" dirty="0" err="1" smtClean="0">
                          <a:latin typeface="+mn-lt"/>
                        </a:rPr>
                        <a:t>DataSource</a:t>
                      </a:r>
                      <a:r>
                        <a:rPr lang="en-US" altLang="ko-KR" sz="800" dirty="0" smtClean="0">
                          <a:latin typeface="+mn-lt"/>
                        </a:rPr>
                        <a:t> </a:t>
                      </a:r>
                      <a:r>
                        <a:rPr lang="ko-KR" altLang="en-US" sz="800" smtClean="0">
                          <a:latin typeface="+mn-lt"/>
                        </a:rPr>
                        <a:t>정보를 위한 클래스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ServiceBeanConfig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+mn-lt"/>
                        </a:rPr>
                        <a:t>FraudDetectService</a:t>
                      </a:r>
                      <a:r>
                        <a:rPr lang="en-US" altLang="ko-KR" sz="800" dirty="0" smtClean="0">
                          <a:latin typeface="+mn-lt"/>
                        </a:rPr>
                        <a:t> </a:t>
                      </a:r>
                      <a:r>
                        <a:rPr lang="ko-KR" altLang="en-US" sz="800" smtClean="0">
                          <a:latin typeface="+mn-lt"/>
                        </a:rPr>
                        <a:t>에 사용될 </a:t>
                      </a:r>
                      <a:r>
                        <a:rPr lang="en-US" altLang="ko-KR" sz="800" dirty="0" smtClean="0">
                          <a:latin typeface="+mn-lt"/>
                        </a:rPr>
                        <a:t>Service Bean </a:t>
                      </a:r>
                      <a:r>
                        <a:rPr lang="ko-KR" altLang="en-US" sz="800" smtClean="0">
                          <a:latin typeface="+mn-lt"/>
                        </a:rPr>
                        <a:t>설정을 위한 클래스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DaoBeanConfig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+mn-lt"/>
                        </a:rPr>
                        <a:t>UserDao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aseline="0" smtClean="0">
                          <a:latin typeface="+mn-lt"/>
                        </a:rPr>
                        <a:t>와 </a:t>
                      </a:r>
                      <a:r>
                        <a:rPr lang="en-US" altLang="ko-KR" sz="800" baseline="0" dirty="0" err="1" smtClean="0">
                          <a:latin typeface="+mn-lt"/>
                        </a:rPr>
                        <a:t>RuleSetDao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aseline="0" smtClean="0">
                          <a:latin typeface="+mn-lt"/>
                        </a:rPr>
                        <a:t>에 사용될 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Dao Bean </a:t>
                      </a:r>
                      <a:r>
                        <a:rPr lang="ko-KR" altLang="en-US" sz="800" baseline="0" smtClean="0">
                          <a:latin typeface="+mn-lt"/>
                        </a:rPr>
                        <a:t>설정을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aseline="0" smtClean="0">
                          <a:latin typeface="+mn-lt"/>
                        </a:rPr>
                        <a:t> 위한 클래스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.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lt"/>
                        </a:rPr>
                        <a:t>Query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Query</a:t>
                      </a:r>
                      <a:r>
                        <a:rPr lang="ko-KR" altLang="en-US" sz="800" smtClean="0">
                          <a:latin typeface="+mn-lt"/>
                        </a:rPr>
                        <a:t> 재사용을 위한 클래스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lt"/>
                        </a:rPr>
                        <a:t>Constant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Application </a:t>
                      </a:r>
                      <a:r>
                        <a:rPr lang="ko-KR" altLang="en-US" sz="800" smtClean="0">
                          <a:latin typeface="+mn-lt"/>
                        </a:rPr>
                        <a:t>내에서 사용하는 상수를 위한 클래스</a:t>
                      </a:r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2866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+mn-lt"/>
                        </a:rPr>
                        <a:t>DBManager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latin typeface="+mn-lt"/>
                        </a:rPr>
                        <a:t>DataBase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Connection Pool </a:t>
                      </a:r>
                      <a:r>
                        <a:rPr lang="ko-KR" altLang="en-US" sz="800" baseline="0" smtClean="0">
                          <a:latin typeface="+mn-lt"/>
                        </a:rPr>
                        <a:t>제공을 위한 클래스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.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8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24887</TotalTime>
  <Words>445</Words>
  <Application>Microsoft Office PowerPoint</Application>
  <PresentationFormat>화면 슬라이드 쇼(4:3)</PresentationFormat>
  <Paragraphs>107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HY각헤드라인M</vt:lpstr>
      <vt:lpstr>Arial</vt:lpstr>
      <vt:lpstr>굴림</vt:lpstr>
      <vt:lpstr>Wingdings</vt:lpstr>
      <vt:lpstr>Office 테마</vt:lpstr>
      <vt:lpstr>Fraud Detection Server (FDS) Document</vt:lpstr>
      <vt:lpstr>Revision History</vt:lpstr>
      <vt:lpstr>Contents</vt:lpstr>
      <vt:lpstr>기본 정보</vt:lpstr>
      <vt:lpstr>실행 방법</vt:lpstr>
      <vt:lpstr>코드 설명</vt:lpstr>
    </vt:vector>
  </TitlesOfParts>
  <Company>CASTIS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castis</dc:creator>
  <cp:lastModifiedBy>안종찬</cp:lastModifiedBy>
  <cp:revision>2073</cp:revision>
  <cp:lastPrinted>2016-11-21T09:12:40Z</cp:lastPrinted>
  <dcterms:created xsi:type="dcterms:W3CDTF">2011-04-25T02:47:55Z</dcterms:created>
  <dcterms:modified xsi:type="dcterms:W3CDTF">2018-03-13T19:25:19Z</dcterms:modified>
</cp:coreProperties>
</file>