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4"/>
  </p:sldMasterIdLst>
  <p:notesMasterIdLst>
    <p:notesMasterId r:id="rId12"/>
  </p:notesMasterIdLst>
  <p:handoutMasterIdLst>
    <p:handoutMasterId r:id="rId13"/>
  </p:handoutMasterIdLst>
  <p:sldIdLst>
    <p:sldId id="598" r:id="rId5"/>
    <p:sldId id="599" r:id="rId6"/>
    <p:sldId id="600" r:id="rId7"/>
    <p:sldId id="601" r:id="rId8"/>
    <p:sldId id="602" r:id="rId9"/>
    <p:sldId id="603" r:id="rId10"/>
    <p:sldId id="605" r:id="rId11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pitchFamily="34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pitchFamily="34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pitchFamily="34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pitchFamily="34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rgbClr val="000000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rgbClr val="000000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rgbClr val="000000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rgbClr val="000000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CC"/>
    <a:srgbClr val="808080"/>
    <a:srgbClr val="E7F5D7"/>
    <a:srgbClr val="3A4972"/>
    <a:srgbClr val="FFFF00"/>
    <a:srgbClr val="1C1C1C"/>
    <a:srgbClr val="172E49"/>
    <a:srgbClr val="FEFE9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E4560-8C8F-43CB-ACB8-D707931A3007}" v="101" dt="2020-02-04T23:52:56.787"/>
    <p1510:client id="{2831FA14-E86A-495C-906B-4F6E2F395475}" v="77" dt="2020-02-04T08:20:03.288"/>
    <p1510:client id="{6902E908-EB09-47AC-85AB-12A4DB58134D}" v="302" dt="2020-02-04T23:40:12.092"/>
    <p1510:client id="{8491CD08-04BC-4BAD-86BF-A6FBF32512E7}" v="377" dt="2020-02-05T03:00:20.337"/>
    <p1510:client id="{A4491B65-F48B-4750-81CF-81D1B0EE60E3}" v="449" dt="2020-02-04T07:28:48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34" autoAdjust="0"/>
    <p:restoredTop sz="96391" autoAdjust="0"/>
  </p:normalViewPr>
  <p:slideViewPr>
    <p:cSldViewPr snapToGrid="0">
      <p:cViewPr varScale="1">
        <p:scale>
          <a:sx n="87" d="100"/>
          <a:sy n="87" d="100"/>
        </p:scale>
        <p:origin x="15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지영" userId="S::jiyoung.ahn1@cjcheiljedang.onmicrosoft.com::2fd4e0b6-adf6-42ca-8f66-beb270c184eb" providerId="AD" clId="Web-{AC2422CE-B73C-4A09-914E-3F7D4D2C1E71}"/>
    <pc:docChg chg="modSld">
      <pc:chgData name="안 지영" userId="S::jiyoung.ahn1@cjcheiljedang.onmicrosoft.com::2fd4e0b6-adf6-42ca-8f66-beb270c184eb" providerId="AD" clId="Web-{AC2422CE-B73C-4A09-914E-3F7D4D2C1E71}" dt="2020-01-29T02:04:46.759" v="126"/>
      <pc:docMkLst>
        <pc:docMk/>
      </pc:docMkLst>
      <pc:sldChg chg="addSp delSp modSp">
        <pc:chgData name="안 지영" userId="S::jiyoung.ahn1@cjcheiljedang.onmicrosoft.com::2fd4e0b6-adf6-42ca-8f66-beb270c184eb" providerId="AD" clId="Web-{AC2422CE-B73C-4A09-914E-3F7D4D2C1E71}" dt="2020-01-29T02:04:46.759" v="126"/>
        <pc:sldMkLst>
          <pc:docMk/>
          <pc:sldMk cId="3500446944" sldId="590"/>
        </pc:sldMkLst>
        <pc:graphicFrameChg chg="add del mod modGraphic">
          <ac:chgData name="안 지영" userId="S::jiyoung.ahn1@cjcheiljedang.onmicrosoft.com::2fd4e0b6-adf6-42ca-8f66-beb270c184eb" providerId="AD" clId="Web-{AC2422CE-B73C-4A09-914E-3F7D4D2C1E71}" dt="2020-01-29T02:02:39.119" v="22"/>
          <ac:graphicFrameMkLst>
            <pc:docMk/>
            <pc:sldMk cId="3500446944" sldId="590"/>
            <ac:graphicFrameMk id="5" creationId="{1BA3E7D4-2A46-4101-B5CC-BF6EA8063329}"/>
          </ac:graphicFrameMkLst>
        </pc:graphicFrameChg>
        <pc:graphicFrameChg chg="mod modGraphic">
          <ac:chgData name="안 지영" userId="S::jiyoung.ahn1@cjcheiljedang.onmicrosoft.com::2fd4e0b6-adf6-42ca-8f66-beb270c184eb" providerId="AD" clId="Web-{AC2422CE-B73C-4A09-914E-3F7D4D2C1E71}" dt="2020-01-29T02:04:46.759" v="126"/>
          <ac:graphicFrameMkLst>
            <pc:docMk/>
            <pc:sldMk cId="3500446944" sldId="590"/>
            <ac:graphicFrameMk id="6" creationId="{00000000-0000-0000-0000-000000000000}"/>
          </ac:graphicFrameMkLst>
        </pc:graphicFrameChg>
      </pc:sldChg>
    </pc:docChg>
  </pc:docChgLst>
  <pc:docChgLst>
    <pc:chgData name="김한수" userId="S::hansu.kim1@cjcheiljedang.onmicrosoft.com::8f816126-8d85-4133-b990-2977b75a5193" providerId="AD" clId="Web-{DD93C622-A7B3-4546-AE7E-02A0EFDF4570}"/>
    <pc:docChg chg="modSld">
      <pc:chgData name="김한수" userId="S::hansu.kim1@cjcheiljedang.onmicrosoft.com::8f816126-8d85-4133-b990-2977b75a5193" providerId="AD" clId="Web-{DD93C622-A7B3-4546-AE7E-02A0EFDF4570}" dt="2019-10-01T04:27:02.328" v="221"/>
      <pc:docMkLst>
        <pc:docMk/>
      </pc:docMkLst>
      <pc:sldChg chg="modSp">
        <pc:chgData name="김한수" userId="S::hansu.kim1@cjcheiljedang.onmicrosoft.com::8f816126-8d85-4133-b990-2977b75a5193" providerId="AD" clId="Web-{DD93C622-A7B3-4546-AE7E-02A0EFDF4570}" dt="2019-10-01T04:24:38.846" v="137"/>
        <pc:sldMkLst>
          <pc:docMk/>
          <pc:sldMk cId="3381902881" sldId="585"/>
        </pc:sldMkLst>
        <pc:graphicFrameChg chg="mod modGraphic">
          <ac:chgData name="김한수" userId="S::hansu.kim1@cjcheiljedang.onmicrosoft.com::8f816126-8d85-4133-b990-2977b75a5193" providerId="AD" clId="Web-{DD93C622-A7B3-4546-AE7E-02A0EFDF4570}" dt="2019-10-01T04:24:38.846" v="137"/>
          <ac:graphicFrameMkLst>
            <pc:docMk/>
            <pc:sldMk cId="3381902881" sldId="585"/>
            <ac:graphicFrameMk id="6" creationId="{00000000-0000-0000-0000-000000000000}"/>
          </ac:graphicFrameMkLst>
        </pc:graphicFrameChg>
      </pc:sldChg>
      <pc:sldChg chg="modSp">
        <pc:chgData name="김한수" userId="S::hansu.kim1@cjcheiljedang.onmicrosoft.com::8f816126-8d85-4133-b990-2977b75a5193" providerId="AD" clId="Web-{DD93C622-A7B3-4546-AE7E-02A0EFDF4570}" dt="2019-10-01T04:27:02.328" v="221"/>
        <pc:sldMkLst>
          <pc:docMk/>
          <pc:sldMk cId="72917034" sldId="587"/>
        </pc:sldMkLst>
        <pc:graphicFrameChg chg="mod modGraphic">
          <ac:chgData name="김한수" userId="S::hansu.kim1@cjcheiljedang.onmicrosoft.com::8f816126-8d85-4133-b990-2977b75a5193" providerId="AD" clId="Web-{DD93C622-A7B3-4546-AE7E-02A0EFDF4570}" dt="2019-10-01T04:27:02.328" v="221"/>
          <ac:graphicFrameMkLst>
            <pc:docMk/>
            <pc:sldMk cId="72917034" sldId="587"/>
            <ac:graphicFrameMk id="9" creationId="{00000000-0000-0000-0000-000000000000}"/>
          </ac:graphicFrameMkLst>
        </pc:graphicFrameChg>
      </pc:sldChg>
    </pc:docChg>
  </pc:docChgLst>
  <pc:docChgLst>
    <pc:chgData name="김 대훈" userId="S::daehun.kim1@cjcheiljedang.onmicrosoft.com::e07d09b6-b289-4678-9bbe-8a88f8485e53" providerId="AD" clId="Web-{DE875422-32E3-4C46-AA80-03B6E80D55A3}"/>
    <pc:docChg chg="modSld">
      <pc:chgData name="김 대훈" userId="S::daehun.kim1@cjcheiljedang.onmicrosoft.com::e07d09b6-b289-4678-9bbe-8a88f8485e53" providerId="AD" clId="Web-{DE875422-32E3-4C46-AA80-03B6E80D55A3}" dt="2020-01-28T06:27:11.300" v="149"/>
      <pc:docMkLst>
        <pc:docMk/>
      </pc:docMkLst>
      <pc:sldChg chg="addSp delSp modSp">
        <pc:chgData name="김 대훈" userId="S::daehun.kim1@cjcheiljedang.onmicrosoft.com::e07d09b6-b289-4678-9bbe-8a88f8485e53" providerId="AD" clId="Web-{DE875422-32E3-4C46-AA80-03B6E80D55A3}" dt="2020-01-28T06:27:11.300" v="149"/>
        <pc:sldMkLst>
          <pc:docMk/>
          <pc:sldMk cId="3809503224" sldId="589"/>
        </pc:sldMkLst>
        <pc:graphicFrameChg chg="add del mod">
          <ac:chgData name="김 대훈" userId="S::daehun.kim1@cjcheiljedang.onmicrosoft.com::e07d09b6-b289-4678-9bbe-8a88f8485e53" providerId="AD" clId="Web-{DE875422-32E3-4C46-AA80-03B6E80D55A3}" dt="2020-01-28T06:22:54.833" v="1"/>
          <ac:graphicFrameMkLst>
            <pc:docMk/>
            <pc:sldMk cId="3809503224" sldId="589"/>
            <ac:graphicFrameMk id="5" creationId="{B64FE405-7B04-46E6-A043-1D4333CCC628}"/>
          </ac:graphicFrameMkLst>
        </pc:graphicFrameChg>
        <pc:graphicFrameChg chg="mod modGraphic">
          <ac:chgData name="김 대훈" userId="S::daehun.kim1@cjcheiljedang.onmicrosoft.com::e07d09b6-b289-4678-9bbe-8a88f8485e53" providerId="AD" clId="Web-{DE875422-32E3-4C46-AA80-03B6E80D55A3}" dt="2020-01-28T06:27:11.300" v="149"/>
          <ac:graphicFrameMkLst>
            <pc:docMk/>
            <pc:sldMk cId="3809503224" sldId="589"/>
            <ac:graphicFrameMk id="6" creationId="{00000000-0000-0000-0000-000000000000}"/>
          </ac:graphicFrameMkLst>
        </pc:graphicFrameChg>
        <pc:graphicFrameChg chg="add del mod">
          <ac:chgData name="김 대훈" userId="S::daehun.kim1@cjcheiljedang.onmicrosoft.com::e07d09b6-b289-4678-9bbe-8a88f8485e53" providerId="AD" clId="Web-{DE875422-32E3-4C46-AA80-03B6E80D55A3}" dt="2020-01-28T06:23:20.583" v="3"/>
          <ac:graphicFrameMkLst>
            <pc:docMk/>
            <pc:sldMk cId="3809503224" sldId="589"/>
            <ac:graphicFrameMk id="8" creationId="{95212352-E184-4DFC-8302-C5537AAE5214}"/>
          </ac:graphicFrameMkLst>
        </pc:graphicFrameChg>
      </pc:sldChg>
    </pc:docChg>
  </pc:docChgLst>
  <pc:docChgLst>
    <pc:chgData name="한 덕희" userId="S::dh.han11@cjcheiljedang.onmicrosoft.com::56e770fa-78bd-4536-8cf2-111319766c5f" providerId="AD" clId="Web-{612D406D-56E2-4401-A467-451EDEDFD70F}"/>
    <pc:docChg chg="modSld">
      <pc:chgData name="한 덕희" userId="S::dh.han11@cjcheiljedang.onmicrosoft.com::56e770fa-78bd-4536-8cf2-111319766c5f" providerId="AD" clId="Web-{612D406D-56E2-4401-A467-451EDEDFD70F}" dt="2020-02-04T06:18:47.323" v="303"/>
      <pc:docMkLst>
        <pc:docMk/>
      </pc:docMkLst>
      <pc:sldChg chg="modSp">
        <pc:chgData name="한 덕희" userId="S::dh.han11@cjcheiljedang.onmicrosoft.com::56e770fa-78bd-4536-8cf2-111319766c5f" providerId="AD" clId="Web-{612D406D-56E2-4401-A467-451EDEDFD70F}" dt="2020-02-04T06:18:47.323" v="303"/>
        <pc:sldMkLst>
          <pc:docMk/>
          <pc:sldMk cId="2061435848" sldId="595"/>
        </pc:sldMkLst>
        <pc:graphicFrameChg chg="mod modGraphic">
          <ac:chgData name="한 덕희" userId="S::dh.han11@cjcheiljedang.onmicrosoft.com::56e770fa-78bd-4536-8cf2-111319766c5f" providerId="AD" clId="Web-{612D406D-56E2-4401-A467-451EDEDFD70F}" dt="2020-02-04T06:18:47.323" v="303"/>
          <ac:graphicFrameMkLst>
            <pc:docMk/>
            <pc:sldMk cId="2061435848" sldId="595"/>
            <ac:graphicFrameMk id="6" creationId="{00000000-0000-0000-0000-000000000000}"/>
          </ac:graphicFrameMkLst>
        </pc:graphicFrameChg>
      </pc:sldChg>
    </pc:docChg>
  </pc:docChgLst>
  <pc:docChgLst>
    <pc:chgData name="이 정석" userId="S::js.yi@cjcheiljedang.onmicrosoft.com::ef30f10e-6270-4c23-88d5-1c649290db67" providerId="AD" clId="Web-{B7BBE8E5-6F45-4694-9F0B-0BAF4796405D}"/>
    <pc:docChg chg="modSld">
      <pc:chgData name="이 정석" userId="S::js.yi@cjcheiljedang.onmicrosoft.com::ef30f10e-6270-4c23-88d5-1c649290db67" providerId="AD" clId="Web-{B7BBE8E5-6F45-4694-9F0B-0BAF4796405D}" dt="2020-01-28T23:59:53.622" v="377"/>
      <pc:docMkLst>
        <pc:docMk/>
      </pc:docMkLst>
      <pc:sldChg chg="addSp delSp modSp">
        <pc:chgData name="이 정석" userId="S::js.yi@cjcheiljedang.onmicrosoft.com::ef30f10e-6270-4c23-88d5-1c649290db67" providerId="AD" clId="Web-{B7BBE8E5-6F45-4694-9F0B-0BAF4796405D}" dt="2020-01-28T23:59:53.622" v="377"/>
        <pc:sldMkLst>
          <pc:docMk/>
          <pc:sldMk cId="3356628986" sldId="591"/>
        </pc:sldMkLst>
        <pc:graphicFrameChg chg="add del mod">
          <ac:chgData name="이 정석" userId="S::js.yi@cjcheiljedang.onmicrosoft.com::ef30f10e-6270-4c23-88d5-1c649290db67" providerId="AD" clId="Web-{B7BBE8E5-6F45-4694-9F0B-0BAF4796405D}" dt="2020-01-28T23:49:29.100" v="17"/>
          <ac:graphicFrameMkLst>
            <pc:docMk/>
            <pc:sldMk cId="3356628986" sldId="591"/>
            <ac:graphicFrameMk id="5" creationId="{AF00782B-CA24-49AE-BEAD-9833F8E5955A}"/>
          </ac:graphicFrameMkLst>
        </pc:graphicFrameChg>
        <pc:graphicFrameChg chg="del mod modGraphic">
          <ac:chgData name="이 정석" userId="S::js.yi@cjcheiljedang.onmicrosoft.com::ef30f10e-6270-4c23-88d5-1c649290db67" providerId="AD" clId="Web-{B7BBE8E5-6F45-4694-9F0B-0BAF4796405D}" dt="2020-01-28T23:50:34.986" v="22"/>
          <ac:graphicFrameMkLst>
            <pc:docMk/>
            <pc:sldMk cId="3356628986" sldId="591"/>
            <ac:graphicFrameMk id="6" creationId="{00000000-0000-0000-0000-000000000000}"/>
          </ac:graphicFrameMkLst>
        </pc:graphicFrameChg>
        <pc:graphicFrameChg chg="add del mod">
          <ac:chgData name="이 정석" userId="S::js.yi@cjcheiljedang.onmicrosoft.com::ef30f10e-6270-4c23-88d5-1c649290db67" providerId="AD" clId="Web-{B7BBE8E5-6F45-4694-9F0B-0BAF4796405D}" dt="2020-01-28T23:50:02.404" v="19"/>
          <ac:graphicFrameMkLst>
            <pc:docMk/>
            <pc:sldMk cId="3356628986" sldId="591"/>
            <ac:graphicFrameMk id="8" creationId="{F4ABAA68-5704-4E6D-B736-385B0FF015A1}"/>
          </ac:graphicFrameMkLst>
        </pc:graphicFrameChg>
        <pc:graphicFrameChg chg="add del mod">
          <ac:chgData name="이 정석" userId="S::js.yi@cjcheiljedang.onmicrosoft.com::ef30f10e-6270-4c23-88d5-1c649290db67" providerId="AD" clId="Web-{B7BBE8E5-6F45-4694-9F0B-0BAF4796405D}" dt="2020-01-28T23:50:27.752" v="21"/>
          <ac:graphicFrameMkLst>
            <pc:docMk/>
            <pc:sldMk cId="3356628986" sldId="591"/>
            <ac:graphicFrameMk id="10" creationId="{A01B5368-AB6D-491F-BDBA-26C6F25179E4}"/>
          </ac:graphicFrameMkLst>
        </pc:graphicFrameChg>
        <pc:graphicFrameChg chg="add del mod modGraphic">
          <ac:chgData name="이 정석" userId="S::js.yi@cjcheiljedang.onmicrosoft.com::ef30f10e-6270-4c23-88d5-1c649290db67" providerId="AD" clId="Web-{B7BBE8E5-6F45-4694-9F0B-0BAF4796405D}" dt="2020-01-28T23:54:20.922" v="187"/>
          <ac:graphicFrameMkLst>
            <pc:docMk/>
            <pc:sldMk cId="3356628986" sldId="591"/>
            <ac:graphicFrameMk id="12" creationId="{314743EB-C1AE-456D-ACE4-958ECB2CE837}"/>
          </ac:graphicFrameMkLst>
        </pc:graphicFrameChg>
        <pc:graphicFrameChg chg="add del mod">
          <ac:chgData name="이 정석" userId="S::js.yi@cjcheiljedang.onmicrosoft.com::ef30f10e-6270-4c23-88d5-1c649290db67" providerId="AD" clId="Web-{B7BBE8E5-6F45-4694-9F0B-0BAF4796405D}" dt="2020-01-28T23:53:50.984" v="143"/>
          <ac:graphicFrameMkLst>
            <pc:docMk/>
            <pc:sldMk cId="3356628986" sldId="591"/>
            <ac:graphicFrameMk id="14" creationId="{F641BA65-44E6-487C-885D-5906CA4CC7F7}"/>
          </ac:graphicFrameMkLst>
        </pc:graphicFrameChg>
        <pc:graphicFrameChg chg="add del mod">
          <ac:chgData name="이 정석" userId="S::js.yi@cjcheiljedang.onmicrosoft.com::ef30f10e-6270-4c23-88d5-1c649290db67" providerId="AD" clId="Web-{B7BBE8E5-6F45-4694-9F0B-0BAF4796405D}" dt="2020-01-28T23:54:59.062" v="189"/>
          <ac:graphicFrameMkLst>
            <pc:docMk/>
            <pc:sldMk cId="3356628986" sldId="591"/>
            <ac:graphicFrameMk id="16" creationId="{8D5CC7D8-16F7-4EB3-8C10-FA7E298EE9FA}"/>
          </ac:graphicFrameMkLst>
        </pc:graphicFrameChg>
        <pc:graphicFrameChg chg="add mod modGraphic">
          <ac:chgData name="이 정석" userId="S::js.yi@cjcheiljedang.onmicrosoft.com::ef30f10e-6270-4c23-88d5-1c649290db67" providerId="AD" clId="Web-{B7BBE8E5-6F45-4694-9F0B-0BAF4796405D}" dt="2020-01-28T23:59:53.622" v="377"/>
          <ac:graphicFrameMkLst>
            <pc:docMk/>
            <pc:sldMk cId="3356628986" sldId="591"/>
            <ac:graphicFrameMk id="18" creationId="{1E5E16A9-24C6-4B6C-B03F-B0CB6365AE97}"/>
          </ac:graphicFrameMkLst>
        </pc:graphicFrameChg>
        <pc:graphicFrameChg chg="add del mod">
          <ac:chgData name="이 정석" userId="S::js.yi@cjcheiljedang.onmicrosoft.com::ef30f10e-6270-4c23-88d5-1c649290db67" providerId="AD" clId="Web-{B7BBE8E5-6F45-4694-9F0B-0BAF4796405D}" dt="2020-01-28T23:55:32.062" v="192"/>
          <ac:graphicFrameMkLst>
            <pc:docMk/>
            <pc:sldMk cId="3356628986" sldId="591"/>
            <ac:graphicFrameMk id="20" creationId="{37B1463D-0FAA-4013-8DC8-4660CC06EC5E}"/>
          </ac:graphicFrameMkLst>
        </pc:graphicFrameChg>
        <pc:graphicFrameChg chg="add del mod">
          <ac:chgData name="이 정석" userId="S::js.yi@cjcheiljedang.onmicrosoft.com::ef30f10e-6270-4c23-88d5-1c649290db67" providerId="AD" clId="Web-{B7BBE8E5-6F45-4694-9F0B-0BAF4796405D}" dt="2020-01-28T23:55:41.405" v="211"/>
          <ac:graphicFrameMkLst>
            <pc:docMk/>
            <pc:sldMk cId="3356628986" sldId="591"/>
            <ac:graphicFrameMk id="22" creationId="{04B1C876-51E0-4905-AE8E-D9D656C43E28}"/>
          </ac:graphicFrameMkLst>
        </pc:graphicFrameChg>
        <pc:graphicFrameChg chg="add del mod">
          <ac:chgData name="이 정석" userId="S::js.yi@cjcheiljedang.onmicrosoft.com::ef30f10e-6270-4c23-88d5-1c649290db67" providerId="AD" clId="Web-{B7BBE8E5-6F45-4694-9F0B-0BAF4796405D}" dt="2020-01-28T23:56:29.889" v="240"/>
          <ac:graphicFrameMkLst>
            <pc:docMk/>
            <pc:sldMk cId="3356628986" sldId="591"/>
            <ac:graphicFrameMk id="24" creationId="{863CC453-6D72-48AE-AEAD-CF326105894A}"/>
          </ac:graphicFrameMkLst>
        </pc:graphicFrameChg>
        <pc:graphicFrameChg chg="add del mod">
          <ac:chgData name="이 정석" userId="S::js.yi@cjcheiljedang.onmicrosoft.com::ef30f10e-6270-4c23-88d5-1c649290db67" providerId="AD" clId="Web-{B7BBE8E5-6F45-4694-9F0B-0BAF4796405D}" dt="2020-01-28T23:56:58.123" v="255"/>
          <ac:graphicFrameMkLst>
            <pc:docMk/>
            <pc:sldMk cId="3356628986" sldId="591"/>
            <ac:graphicFrameMk id="26" creationId="{F75E0E24-999C-48C1-9D07-C0BDABD76146}"/>
          </ac:graphicFrameMkLst>
        </pc:graphicFrameChg>
      </pc:sldChg>
    </pc:docChg>
  </pc:docChgLst>
  <pc:docChgLst>
    <pc:chgData name="박 상현" userId="S::sanghyeon.park2@cjcheiljedang.onmicrosoft.com::dc4cf4da-0be7-4537-88ed-3ca0dfc71499" providerId="AD" clId="Web-{6902E908-EB09-47AC-85AB-12A4DB58134D}"/>
    <pc:docChg chg="modSld">
      <pc:chgData name="박 상현" userId="S::sanghyeon.park2@cjcheiljedang.onmicrosoft.com::dc4cf4da-0be7-4537-88ed-3ca0dfc71499" providerId="AD" clId="Web-{6902E908-EB09-47AC-85AB-12A4DB58134D}" dt="2020-02-04T23:40:12.092" v="301"/>
      <pc:docMkLst>
        <pc:docMk/>
      </pc:docMkLst>
      <pc:sldChg chg="modSp">
        <pc:chgData name="박 상현" userId="S::sanghyeon.park2@cjcheiljedang.onmicrosoft.com::dc4cf4da-0be7-4537-88ed-3ca0dfc71499" providerId="AD" clId="Web-{6902E908-EB09-47AC-85AB-12A4DB58134D}" dt="2020-02-04T23:40:12.092" v="301"/>
        <pc:sldMkLst>
          <pc:docMk/>
          <pc:sldMk cId="3809503224" sldId="589"/>
        </pc:sldMkLst>
        <pc:graphicFrameChg chg="mod modGraphic">
          <ac:chgData name="박 상현" userId="S::sanghyeon.park2@cjcheiljedang.onmicrosoft.com::dc4cf4da-0be7-4537-88ed-3ca0dfc71499" providerId="AD" clId="Web-{6902E908-EB09-47AC-85AB-12A4DB58134D}" dt="2020-02-04T23:40:12.092" v="301"/>
          <ac:graphicFrameMkLst>
            <pc:docMk/>
            <pc:sldMk cId="3809503224" sldId="589"/>
            <ac:graphicFrameMk id="6" creationId="{00000000-0000-0000-0000-000000000000}"/>
          </ac:graphicFrameMkLst>
        </pc:graphicFrameChg>
      </pc:sldChg>
    </pc:docChg>
  </pc:docChgLst>
  <pc:docChgLst>
    <pc:chgData name="안 지영" userId="S::jiyoung.ahn1@cjcheiljedang.onmicrosoft.com::2fd4e0b6-adf6-42ca-8f66-beb270c184eb" providerId="AD" clId="Web-{A4491B65-F48B-4750-81CF-81D1B0EE60E3}"/>
    <pc:docChg chg="modSld">
      <pc:chgData name="안 지영" userId="S::jiyoung.ahn1@cjcheiljedang.onmicrosoft.com::2fd4e0b6-adf6-42ca-8f66-beb270c184eb" providerId="AD" clId="Web-{A4491B65-F48B-4750-81CF-81D1B0EE60E3}" dt="2020-02-04T07:28:48.394" v="402"/>
      <pc:docMkLst>
        <pc:docMk/>
      </pc:docMkLst>
      <pc:sldChg chg="modSp">
        <pc:chgData name="안 지영" userId="S::jiyoung.ahn1@cjcheiljedang.onmicrosoft.com::2fd4e0b6-adf6-42ca-8f66-beb270c184eb" providerId="AD" clId="Web-{A4491B65-F48B-4750-81CF-81D1B0EE60E3}" dt="2020-02-04T07:28:48.394" v="402"/>
        <pc:sldMkLst>
          <pc:docMk/>
          <pc:sldMk cId="3500446944" sldId="590"/>
        </pc:sldMkLst>
        <pc:graphicFrameChg chg="mod modGraphic">
          <ac:chgData name="안 지영" userId="S::jiyoung.ahn1@cjcheiljedang.onmicrosoft.com::2fd4e0b6-adf6-42ca-8f66-beb270c184eb" providerId="AD" clId="Web-{A4491B65-F48B-4750-81CF-81D1B0EE60E3}" dt="2020-02-04T07:28:48.394" v="402"/>
          <ac:graphicFrameMkLst>
            <pc:docMk/>
            <pc:sldMk cId="3500446944" sldId="590"/>
            <ac:graphicFrameMk id="6" creationId="{00000000-0000-0000-0000-000000000000}"/>
          </ac:graphicFrameMkLst>
        </pc:graphicFrameChg>
      </pc:sldChg>
    </pc:docChg>
  </pc:docChgLst>
  <pc:docChgLst>
    <pc:chgData name="한 덕희" userId="S::dh.han11@cjcheiljedang.onmicrosoft.com::56e770fa-78bd-4536-8cf2-111319766c5f" providerId="AD" clId="Web-{751D0495-7163-439A-AAE2-7358A1E85F1A}"/>
    <pc:docChg chg="addSld delSld modSld">
      <pc:chgData name="한 덕희" userId="S::dh.han11@cjcheiljedang.onmicrosoft.com::56e770fa-78bd-4536-8cf2-111319766c5f" providerId="AD" clId="Web-{751D0495-7163-439A-AAE2-7358A1E85F1A}" dt="2020-01-28T07:40:56.841" v="337"/>
      <pc:docMkLst>
        <pc:docMk/>
      </pc:docMkLst>
      <pc:sldChg chg="modSp">
        <pc:chgData name="한 덕희" userId="S::dh.han11@cjcheiljedang.onmicrosoft.com::56e770fa-78bd-4536-8cf2-111319766c5f" providerId="AD" clId="Web-{751D0495-7163-439A-AAE2-7358A1E85F1A}" dt="2020-01-28T07:17:42.577" v="3"/>
        <pc:sldMkLst>
          <pc:docMk/>
          <pc:sldMk cId="3809503224" sldId="589"/>
        </pc:sldMkLst>
        <pc:graphicFrameChg chg="mod modGraphic">
          <ac:chgData name="한 덕희" userId="S::dh.han11@cjcheiljedang.onmicrosoft.com::56e770fa-78bd-4536-8cf2-111319766c5f" providerId="AD" clId="Web-{751D0495-7163-439A-AAE2-7358A1E85F1A}" dt="2020-01-28T07:17:42.577" v="3"/>
          <ac:graphicFrameMkLst>
            <pc:docMk/>
            <pc:sldMk cId="3809503224" sldId="589"/>
            <ac:graphicFrameMk id="6" creationId="{00000000-0000-0000-0000-000000000000}"/>
          </ac:graphicFrameMkLst>
        </pc:graphicFrameChg>
      </pc:sldChg>
      <pc:sldChg chg="addSp delSp modSp del">
        <pc:chgData name="한 덕희" userId="S::dh.han11@cjcheiljedang.onmicrosoft.com::56e770fa-78bd-4536-8cf2-111319766c5f" providerId="AD" clId="Web-{751D0495-7163-439A-AAE2-7358A1E85F1A}" dt="2020-01-28T07:20:21.512" v="70"/>
        <pc:sldMkLst>
          <pc:docMk/>
          <pc:sldMk cId="2822413887" sldId="592"/>
        </pc:sldMkLst>
        <pc:graphicFrameChg chg="add del mod">
          <ac:chgData name="한 덕희" userId="S::dh.han11@cjcheiljedang.onmicrosoft.com::56e770fa-78bd-4536-8cf2-111319766c5f" providerId="AD" clId="Web-{751D0495-7163-439A-AAE2-7358A1E85F1A}" dt="2020-01-28T07:18:52.591" v="29"/>
          <ac:graphicFrameMkLst>
            <pc:docMk/>
            <pc:sldMk cId="2822413887" sldId="592"/>
            <ac:graphicFrameMk id="5" creationId="{AF1ED625-2A88-4533-BDF0-38AC38676006}"/>
          </ac:graphicFrameMkLst>
        </pc:graphicFrameChg>
        <pc:graphicFrameChg chg="mod modGraphic">
          <ac:chgData name="한 덕희" userId="S::dh.han11@cjcheiljedang.onmicrosoft.com::56e770fa-78bd-4536-8cf2-111319766c5f" providerId="AD" clId="Web-{751D0495-7163-439A-AAE2-7358A1E85F1A}" dt="2020-01-28T07:20:12.794" v="68"/>
          <ac:graphicFrameMkLst>
            <pc:docMk/>
            <pc:sldMk cId="2822413887" sldId="592"/>
            <ac:graphicFrameMk id="6" creationId="{00000000-0000-0000-0000-000000000000}"/>
          </ac:graphicFrameMkLst>
        </pc:graphicFrameChg>
        <pc:graphicFrameChg chg="add del mod">
          <ac:chgData name="한 덕희" userId="S::dh.han11@cjcheiljedang.onmicrosoft.com::56e770fa-78bd-4536-8cf2-111319766c5f" providerId="AD" clId="Web-{751D0495-7163-439A-AAE2-7358A1E85F1A}" dt="2020-01-28T07:19:09.607" v="44"/>
          <ac:graphicFrameMkLst>
            <pc:docMk/>
            <pc:sldMk cId="2822413887" sldId="592"/>
            <ac:graphicFrameMk id="8" creationId="{03A3E7DC-49E1-4E21-BBAB-EEC45B34D794}"/>
          </ac:graphicFrameMkLst>
        </pc:graphicFrameChg>
      </pc:sldChg>
      <pc:sldChg chg="modSp add replId">
        <pc:chgData name="한 덕희" userId="S::dh.han11@cjcheiljedang.onmicrosoft.com::56e770fa-78bd-4536-8cf2-111319766c5f" providerId="AD" clId="Web-{751D0495-7163-439A-AAE2-7358A1E85F1A}" dt="2020-01-28T07:40:56.841" v="337"/>
        <pc:sldMkLst>
          <pc:docMk/>
          <pc:sldMk cId="2061435848" sldId="595"/>
        </pc:sldMkLst>
        <pc:spChg chg="mod">
          <ac:chgData name="한 덕희" userId="S::dh.han11@cjcheiljedang.onmicrosoft.com::56e770fa-78bd-4536-8cf2-111319766c5f" providerId="AD" clId="Web-{751D0495-7163-439A-AAE2-7358A1E85F1A}" dt="2020-01-28T07:20:27.153" v="76" actId="20577"/>
          <ac:spMkLst>
            <pc:docMk/>
            <pc:sldMk cId="2061435848" sldId="595"/>
            <ac:spMk id="2" creationId="{00000000-0000-0000-0000-000000000000}"/>
          </ac:spMkLst>
        </pc:spChg>
        <pc:graphicFrameChg chg="mod modGraphic">
          <ac:chgData name="한 덕희" userId="S::dh.han11@cjcheiljedang.onmicrosoft.com::56e770fa-78bd-4536-8cf2-111319766c5f" providerId="AD" clId="Web-{751D0495-7163-439A-AAE2-7358A1E85F1A}" dt="2020-01-28T07:40:56.841" v="337"/>
          <ac:graphicFrameMkLst>
            <pc:docMk/>
            <pc:sldMk cId="2061435848" sldId="595"/>
            <ac:graphicFrameMk id="6" creationId="{00000000-0000-0000-0000-000000000000}"/>
          </ac:graphicFrameMkLst>
        </pc:graphicFrameChg>
      </pc:sldChg>
    </pc:docChg>
  </pc:docChgLst>
  <pc:docChgLst>
    <pc:chgData name="윤 수진" userId="S::sj.yoon1@cjcheiljedang.onmicrosoft.com::95efebe8-c2b4-473d-8296-9d7491e75820" providerId="AD" clId="Web-{2831FA14-E86A-495C-906B-4F6E2F395475}"/>
    <pc:docChg chg="modSld">
      <pc:chgData name="윤 수진" userId="S::sj.yoon1@cjcheiljedang.onmicrosoft.com::95efebe8-c2b4-473d-8296-9d7491e75820" providerId="AD" clId="Web-{2831FA14-E86A-495C-906B-4F6E2F395475}" dt="2020-02-04T08:19:29.866" v="55"/>
      <pc:docMkLst>
        <pc:docMk/>
      </pc:docMkLst>
      <pc:sldChg chg="modSp">
        <pc:chgData name="윤 수진" userId="S::sj.yoon1@cjcheiljedang.onmicrosoft.com::95efebe8-c2b4-473d-8296-9d7491e75820" providerId="AD" clId="Web-{2831FA14-E86A-495C-906B-4F6E2F395475}" dt="2020-02-04T08:19:29.866" v="55"/>
        <pc:sldMkLst>
          <pc:docMk/>
          <pc:sldMk cId="410497482" sldId="594"/>
        </pc:sldMkLst>
        <pc:graphicFrameChg chg="mod modGraphic">
          <ac:chgData name="윤 수진" userId="S::sj.yoon1@cjcheiljedang.onmicrosoft.com::95efebe8-c2b4-473d-8296-9d7491e75820" providerId="AD" clId="Web-{2831FA14-E86A-495C-906B-4F6E2F395475}" dt="2020-02-04T08:19:29.866" v="55"/>
          <ac:graphicFrameMkLst>
            <pc:docMk/>
            <pc:sldMk cId="410497482" sldId="594"/>
            <ac:graphicFrameMk id="6" creationId="{00000000-0000-0000-0000-000000000000}"/>
          </ac:graphicFrameMkLst>
        </pc:graphicFrameChg>
      </pc:sldChg>
    </pc:docChg>
  </pc:docChgLst>
  <pc:docChgLst>
    <pc:chgData name="한 덕희" userId="S::dh.han11@cjcheiljedang.onmicrosoft.com::56e770fa-78bd-4536-8cf2-111319766c5f" providerId="AD" clId="Web-{C32E43C0-E11B-4C64-BD26-0B189596A062}"/>
    <pc:docChg chg="modSld">
      <pc:chgData name="한 덕희" userId="S::dh.han11@cjcheiljedang.onmicrosoft.com::56e770fa-78bd-4536-8cf2-111319766c5f" providerId="AD" clId="Web-{C32E43C0-E11B-4C64-BD26-0B189596A062}" dt="2020-01-23T05:00:18.805" v="113"/>
      <pc:docMkLst>
        <pc:docMk/>
      </pc:docMkLst>
      <pc:sldChg chg="modSp">
        <pc:chgData name="한 덕희" userId="S::dh.han11@cjcheiljedang.onmicrosoft.com::56e770fa-78bd-4536-8cf2-111319766c5f" providerId="AD" clId="Web-{C32E43C0-E11B-4C64-BD26-0B189596A062}" dt="2020-01-23T05:00:18.805" v="113"/>
        <pc:sldMkLst>
          <pc:docMk/>
          <pc:sldMk cId="3809503224" sldId="589"/>
        </pc:sldMkLst>
        <pc:graphicFrameChg chg="mod modGraphic">
          <ac:chgData name="한 덕희" userId="S::dh.han11@cjcheiljedang.onmicrosoft.com::56e770fa-78bd-4536-8cf2-111319766c5f" providerId="AD" clId="Web-{C32E43C0-E11B-4C64-BD26-0B189596A062}" dt="2020-01-23T05:00:18.805" v="113"/>
          <ac:graphicFrameMkLst>
            <pc:docMk/>
            <pc:sldMk cId="3809503224" sldId="589"/>
            <ac:graphicFrameMk id="6" creationId="{00000000-0000-0000-0000-000000000000}"/>
          </ac:graphicFrameMkLst>
        </pc:graphicFrameChg>
      </pc:sldChg>
    </pc:docChg>
  </pc:docChgLst>
  <pc:docChgLst>
    <pc:chgData name="김 대훈" userId="S::daehun.kim1@cjcheiljedang.onmicrosoft.com::e07d09b6-b289-4678-9bbe-8a88f8485e53" providerId="AD" clId="Web-{390E065D-36A6-42B2-8DFA-8B64593772F1}"/>
    <pc:docChg chg="modSld">
      <pc:chgData name="김 대훈" userId="S::daehun.kim1@cjcheiljedang.onmicrosoft.com::e07d09b6-b289-4678-9bbe-8a88f8485e53" providerId="AD" clId="Web-{390E065D-36A6-42B2-8DFA-8B64593772F1}" dt="2020-01-28T06:19:32.054" v="0"/>
      <pc:docMkLst>
        <pc:docMk/>
      </pc:docMkLst>
      <pc:sldChg chg="modSp">
        <pc:chgData name="김 대훈" userId="S::daehun.kim1@cjcheiljedang.onmicrosoft.com::e07d09b6-b289-4678-9bbe-8a88f8485e53" providerId="AD" clId="Web-{390E065D-36A6-42B2-8DFA-8B64593772F1}" dt="2020-01-28T06:19:32.054" v="0"/>
        <pc:sldMkLst>
          <pc:docMk/>
          <pc:sldMk cId="3809503224" sldId="589"/>
        </pc:sldMkLst>
        <pc:graphicFrameChg chg="modGraphic">
          <ac:chgData name="김 대훈" userId="S::daehun.kim1@cjcheiljedang.onmicrosoft.com::e07d09b6-b289-4678-9bbe-8a88f8485e53" providerId="AD" clId="Web-{390E065D-36A6-42B2-8DFA-8B64593772F1}" dt="2020-01-28T06:19:32.054" v="0"/>
          <ac:graphicFrameMkLst>
            <pc:docMk/>
            <pc:sldMk cId="3809503224" sldId="589"/>
            <ac:graphicFrameMk id="6" creationId="{00000000-0000-0000-0000-000000000000}"/>
          </ac:graphicFrameMkLst>
        </pc:graphicFrameChg>
      </pc:sldChg>
    </pc:docChg>
  </pc:docChgLst>
  <pc:docChgLst>
    <pc:chgData name="김한수" userId="S::hansu.kim1@cjcheiljedang.onmicrosoft.com::8f816126-8d85-4133-b990-2977b75a5193" providerId="AD" clId="Web-{220259B3-19EC-4547-AEAA-F928FD23D22D}"/>
    <pc:docChg chg="modSld">
      <pc:chgData name="김한수" userId="S::hansu.kim1@cjcheiljedang.onmicrosoft.com::8f816126-8d85-4133-b990-2977b75a5193" providerId="AD" clId="Web-{220259B3-19EC-4547-AEAA-F928FD23D22D}" dt="2019-10-01T02:39:57.174" v="188"/>
      <pc:docMkLst>
        <pc:docMk/>
      </pc:docMkLst>
      <pc:sldChg chg="modSp">
        <pc:chgData name="김한수" userId="S::hansu.kim1@cjcheiljedang.onmicrosoft.com::8f816126-8d85-4133-b990-2977b75a5193" providerId="AD" clId="Web-{220259B3-19EC-4547-AEAA-F928FD23D22D}" dt="2019-10-01T02:39:57.174" v="188"/>
        <pc:sldMkLst>
          <pc:docMk/>
          <pc:sldMk cId="3381902881" sldId="585"/>
        </pc:sldMkLst>
        <pc:graphicFrameChg chg="mod modGraphic">
          <ac:chgData name="김한수" userId="S::hansu.kim1@cjcheiljedang.onmicrosoft.com::8f816126-8d85-4133-b990-2977b75a5193" providerId="AD" clId="Web-{220259B3-19EC-4547-AEAA-F928FD23D22D}" dt="2019-10-01T02:39:57.174" v="188"/>
          <ac:graphicFrameMkLst>
            <pc:docMk/>
            <pc:sldMk cId="3381902881" sldId="585"/>
            <ac:graphicFrameMk id="6" creationId="{00000000-0000-0000-0000-000000000000}"/>
          </ac:graphicFrameMkLst>
        </pc:graphicFrameChg>
      </pc:sldChg>
      <pc:sldChg chg="modSp">
        <pc:chgData name="김한수" userId="S::hansu.kim1@cjcheiljedang.onmicrosoft.com::8f816126-8d85-4133-b990-2977b75a5193" providerId="AD" clId="Web-{220259B3-19EC-4547-AEAA-F928FD23D22D}" dt="2019-10-01T02:35:20.818" v="76"/>
        <pc:sldMkLst>
          <pc:docMk/>
          <pc:sldMk cId="72917034" sldId="587"/>
        </pc:sldMkLst>
        <pc:graphicFrameChg chg="mod modGraphic">
          <ac:chgData name="김한수" userId="S::hansu.kim1@cjcheiljedang.onmicrosoft.com::8f816126-8d85-4133-b990-2977b75a5193" providerId="AD" clId="Web-{220259B3-19EC-4547-AEAA-F928FD23D22D}" dt="2019-10-01T02:35:20.818" v="76"/>
          <ac:graphicFrameMkLst>
            <pc:docMk/>
            <pc:sldMk cId="72917034" sldId="587"/>
            <ac:graphicFrameMk id="9" creationId="{00000000-0000-0000-0000-000000000000}"/>
          </ac:graphicFrameMkLst>
        </pc:graphicFrameChg>
      </pc:sldChg>
    </pc:docChg>
  </pc:docChgLst>
  <pc:docChgLst>
    <pc:chgData name="김 대훈" userId="S::daehun.kim1@cjcheiljedang.onmicrosoft.com::e07d09b6-b289-4678-9bbe-8a88f8485e53" providerId="AD" clId="Web-{238E4560-8C8F-43CB-ACB8-D707931A3007}"/>
    <pc:docChg chg="modSld">
      <pc:chgData name="김 대훈" userId="S::daehun.kim1@cjcheiljedang.onmicrosoft.com::e07d09b6-b289-4678-9bbe-8a88f8485e53" providerId="AD" clId="Web-{238E4560-8C8F-43CB-ACB8-D707931A3007}" dt="2020-02-04T23:52:55.537" v="69"/>
      <pc:docMkLst>
        <pc:docMk/>
      </pc:docMkLst>
      <pc:sldChg chg="modSp">
        <pc:chgData name="김 대훈" userId="S::daehun.kim1@cjcheiljedang.onmicrosoft.com::e07d09b6-b289-4678-9bbe-8a88f8485e53" providerId="AD" clId="Web-{238E4560-8C8F-43CB-ACB8-D707931A3007}" dt="2020-02-04T23:52:55.537" v="69"/>
        <pc:sldMkLst>
          <pc:docMk/>
          <pc:sldMk cId="108247678" sldId="593"/>
        </pc:sldMkLst>
        <pc:graphicFrameChg chg="mod modGraphic">
          <ac:chgData name="김 대훈" userId="S::daehun.kim1@cjcheiljedang.onmicrosoft.com::e07d09b6-b289-4678-9bbe-8a88f8485e53" providerId="AD" clId="Web-{238E4560-8C8F-43CB-ACB8-D707931A3007}" dt="2020-02-04T23:52:55.537" v="69"/>
          <ac:graphicFrameMkLst>
            <pc:docMk/>
            <pc:sldMk cId="108247678" sldId="593"/>
            <ac:graphicFrameMk id="6" creationId="{00000000-0000-0000-0000-000000000000}"/>
          </ac:graphicFrameMkLst>
        </pc:graphicFrameChg>
      </pc:sldChg>
    </pc:docChg>
  </pc:docChgLst>
  <pc:docChgLst>
    <pc:chgData name="김 대훈" userId="S::daehun.kim1@cjcheiljedang.onmicrosoft.com::e07d09b6-b289-4678-9bbe-8a88f8485e53" providerId="AD" clId="Web-{820DCF86-65E3-49D2-B4AD-F9A95FEDF8B0}"/>
    <pc:docChg chg="modSld">
      <pc:chgData name="김 대훈" userId="S::daehun.kim1@cjcheiljedang.onmicrosoft.com::e07d09b6-b289-4678-9bbe-8a88f8485e53" providerId="AD" clId="Web-{820DCF86-65E3-49D2-B4AD-F9A95FEDF8B0}" dt="2020-01-28T07:41:42.331" v="117"/>
      <pc:docMkLst>
        <pc:docMk/>
      </pc:docMkLst>
      <pc:sldChg chg="modSp">
        <pc:chgData name="김 대훈" userId="S::daehun.kim1@cjcheiljedang.onmicrosoft.com::e07d09b6-b289-4678-9bbe-8a88f8485e53" providerId="AD" clId="Web-{820DCF86-65E3-49D2-B4AD-F9A95FEDF8B0}" dt="2020-01-28T07:41:42.331" v="117"/>
        <pc:sldMkLst>
          <pc:docMk/>
          <pc:sldMk cId="108247678" sldId="593"/>
        </pc:sldMkLst>
        <pc:graphicFrameChg chg="mod modGraphic">
          <ac:chgData name="김 대훈" userId="S::daehun.kim1@cjcheiljedang.onmicrosoft.com::e07d09b6-b289-4678-9bbe-8a88f8485e53" providerId="AD" clId="Web-{820DCF86-65E3-49D2-B4AD-F9A95FEDF8B0}" dt="2020-01-28T07:41:42.331" v="117"/>
          <ac:graphicFrameMkLst>
            <pc:docMk/>
            <pc:sldMk cId="108247678" sldId="593"/>
            <ac:graphicFrameMk id="6" creationId="{00000000-0000-0000-0000-000000000000}"/>
          </ac:graphicFrameMkLst>
        </pc:graphicFrameChg>
      </pc:sldChg>
    </pc:docChg>
  </pc:docChgLst>
  <pc:docChgLst>
    <pc:chgData name="박 상현" userId="S::sanghyeon.park2@cjcheiljedang.onmicrosoft.com::dc4cf4da-0be7-4537-88ed-3ca0dfc71499" providerId="AD" clId="Web-{DAE1C183-FEB3-4806-95B7-1DC624091315}"/>
    <pc:docChg chg="modSld">
      <pc:chgData name="박 상현" userId="S::sanghyeon.park2@cjcheiljedang.onmicrosoft.com::dc4cf4da-0be7-4537-88ed-3ca0dfc71499" providerId="AD" clId="Web-{DAE1C183-FEB3-4806-95B7-1DC624091315}" dt="2020-01-28T08:28:14.531" v="5"/>
      <pc:docMkLst>
        <pc:docMk/>
      </pc:docMkLst>
      <pc:sldChg chg="modSp">
        <pc:chgData name="박 상현" userId="S::sanghyeon.park2@cjcheiljedang.onmicrosoft.com::dc4cf4da-0be7-4537-88ed-3ca0dfc71499" providerId="AD" clId="Web-{DAE1C183-FEB3-4806-95B7-1DC624091315}" dt="2020-01-28T08:28:14.531" v="5"/>
        <pc:sldMkLst>
          <pc:docMk/>
          <pc:sldMk cId="3809503224" sldId="589"/>
        </pc:sldMkLst>
        <pc:graphicFrameChg chg="modGraphic">
          <ac:chgData name="박 상현" userId="S::sanghyeon.park2@cjcheiljedang.onmicrosoft.com::dc4cf4da-0be7-4537-88ed-3ca0dfc71499" providerId="AD" clId="Web-{DAE1C183-FEB3-4806-95B7-1DC624091315}" dt="2020-01-28T08:28:14.531" v="5"/>
          <ac:graphicFrameMkLst>
            <pc:docMk/>
            <pc:sldMk cId="3809503224" sldId="589"/>
            <ac:graphicFrameMk id="6" creationId="{00000000-0000-0000-0000-000000000000}"/>
          </ac:graphicFrameMkLst>
        </pc:graphicFrameChg>
      </pc:sldChg>
    </pc:docChg>
  </pc:docChgLst>
  <pc:docChgLst>
    <pc:chgData name="박 상현" userId="S::sanghyeon.park2@cjcheiljedang.onmicrosoft.com::dc4cf4da-0be7-4537-88ed-3ca0dfc71499" providerId="AD" clId="Web-{8491CD08-04BC-4BAD-86BF-A6FBF32512E7}"/>
    <pc:docChg chg="modSld">
      <pc:chgData name="박 상현" userId="S::sanghyeon.park2@cjcheiljedang.onmicrosoft.com::dc4cf4da-0be7-4537-88ed-3ca0dfc71499" providerId="AD" clId="Web-{8491CD08-04BC-4BAD-86BF-A6FBF32512E7}" dt="2020-02-05T03:00:11.087" v="351"/>
      <pc:docMkLst>
        <pc:docMk/>
      </pc:docMkLst>
      <pc:sldChg chg="modSp">
        <pc:chgData name="박 상현" userId="S::sanghyeon.park2@cjcheiljedang.onmicrosoft.com::dc4cf4da-0be7-4537-88ed-3ca0dfc71499" providerId="AD" clId="Web-{8491CD08-04BC-4BAD-86BF-A6FBF32512E7}" dt="2020-02-05T03:00:11.087" v="351"/>
        <pc:sldMkLst>
          <pc:docMk/>
          <pc:sldMk cId="3809503224" sldId="589"/>
        </pc:sldMkLst>
        <pc:graphicFrameChg chg="mod modGraphic">
          <ac:chgData name="박 상현" userId="S::sanghyeon.park2@cjcheiljedang.onmicrosoft.com::dc4cf4da-0be7-4537-88ed-3ca0dfc71499" providerId="AD" clId="Web-{8491CD08-04BC-4BAD-86BF-A6FBF32512E7}" dt="2020-02-05T03:00:11.087" v="351"/>
          <ac:graphicFrameMkLst>
            <pc:docMk/>
            <pc:sldMk cId="3809503224" sldId="589"/>
            <ac:graphicFrameMk id="6" creationId="{00000000-0000-0000-0000-000000000000}"/>
          </ac:graphicFrameMkLst>
        </pc:graphicFrameChg>
      </pc:sldChg>
    </pc:docChg>
  </pc:docChgLst>
  <pc:docChgLst>
    <pc:chgData name="윤 수진" userId="S::sj.yoon1@cjcheiljedang.onmicrosoft.com::95efebe8-c2b4-473d-8296-9d7491e75820" providerId="AD" clId="Web-{94485ABE-5D32-41D3-856F-A238ECD335CB}"/>
    <pc:docChg chg="modSld">
      <pc:chgData name="윤 수진" userId="S::sj.yoon1@cjcheiljedang.onmicrosoft.com::95efebe8-c2b4-473d-8296-9d7491e75820" providerId="AD" clId="Web-{94485ABE-5D32-41D3-856F-A238ECD335CB}" dt="2020-01-28T08:37:22.254" v="67"/>
      <pc:docMkLst>
        <pc:docMk/>
      </pc:docMkLst>
      <pc:sldChg chg="modSp">
        <pc:chgData name="윤 수진" userId="S::sj.yoon1@cjcheiljedang.onmicrosoft.com::95efebe8-c2b4-473d-8296-9d7491e75820" providerId="AD" clId="Web-{94485ABE-5D32-41D3-856F-A238ECD335CB}" dt="2020-01-28T08:37:22.254" v="67"/>
        <pc:sldMkLst>
          <pc:docMk/>
          <pc:sldMk cId="410497482" sldId="594"/>
        </pc:sldMkLst>
        <pc:graphicFrameChg chg="mod modGraphic">
          <ac:chgData name="윤 수진" userId="S::sj.yoon1@cjcheiljedang.onmicrosoft.com::95efebe8-c2b4-473d-8296-9d7491e75820" providerId="AD" clId="Web-{94485ABE-5D32-41D3-856F-A238ECD335CB}" dt="2020-01-28T08:37:22.254" v="67"/>
          <ac:graphicFrameMkLst>
            <pc:docMk/>
            <pc:sldMk cId="410497482" sldId="594"/>
            <ac:graphicFrameMk id="6" creationId="{00000000-0000-0000-0000-000000000000}"/>
          </ac:graphicFrameMkLst>
        </pc:graphicFrameChg>
      </pc:sldChg>
    </pc:docChg>
  </pc:docChgLst>
  <pc:docChgLst>
    <pc:chgData name="박 상현" userId="S::sanghyeon.park2@cjcheiljedang.onmicrosoft.com::dc4cf4da-0be7-4537-88ed-3ca0dfc71499" providerId="AD" clId="Web-{DA148C63-2651-4AC8-8762-319BE7D376FB}"/>
    <pc:docChg chg="modSld">
      <pc:chgData name="박 상현" userId="S::sanghyeon.park2@cjcheiljedang.onmicrosoft.com::dc4cf4da-0be7-4537-88ed-3ca0dfc71499" providerId="AD" clId="Web-{DA148C63-2651-4AC8-8762-319BE7D376FB}" dt="2020-01-28T08:27:39.285" v="221"/>
      <pc:docMkLst>
        <pc:docMk/>
      </pc:docMkLst>
      <pc:sldChg chg="modSp">
        <pc:chgData name="박 상현" userId="S::sanghyeon.park2@cjcheiljedang.onmicrosoft.com::dc4cf4da-0be7-4537-88ed-3ca0dfc71499" providerId="AD" clId="Web-{DA148C63-2651-4AC8-8762-319BE7D376FB}" dt="2020-01-28T08:27:39.285" v="221"/>
        <pc:sldMkLst>
          <pc:docMk/>
          <pc:sldMk cId="3809503224" sldId="589"/>
        </pc:sldMkLst>
        <pc:graphicFrameChg chg="mod modGraphic">
          <ac:chgData name="박 상현" userId="S::sanghyeon.park2@cjcheiljedang.onmicrosoft.com::dc4cf4da-0be7-4537-88ed-3ca0dfc71499" providerId="AD" clId="Web-{DA148C63-2651-4AC8-8762-319BE7D376FB}" dt="2020-01-28T08:27:39.285" v="221"/>
          <ac:graphicFrameMkLst>
            <pc:docMk/>
            <pc:sldMk cId="3809503224" sldId="589"/>
            <ac:graphicFrameMk id="6" creationId="{00000000-0000-0000-0000-000000000000}"/>
          </ac:graphicFrameMkLst>
        </pc:graphicFrameChg>
      </pc:sldChg>
    </pc:docChg>
  </pc:docChgLst>
  <pc:docChgLst>
    <pc:chgData name="한 덕희" userId="S::dh.han11@cjcheiljedang.onmicrosoft.com::56e770fa-78bd-4536-8cf2-111319766c5f" providerId="AD" clId="Web-{E83F4307-920E-4C9D-944C-A8670CA58DA1}"/>
    <pc:docChg chg="modSld">
      <pc:chgData name="한 덕희" userId="S::dh.han11@cjcheiljedang.onmicrosoft.com::56e770fa-78bd-4536-8cf2-111319766c5f" providerId="AD" clId="Web-{E83F4307-920E-4C9D-944C-A8670CA58DA1}" dt="2020-01-23T04:59:31.373" v="111"/>
      <pc:docMkLst>
        <pc:docMk/>
      </pc:docMkLst>
      <pc:sldChg chg="modSp">
        <pc:chgData name="한 덕희" userId="S::dh.han11@cjcheiljedang.onmicrosoft.com::56e770fa-78bd-4536-8cf2-111319766c5f" providerId="AD" clId="Web-{E83F4307-920E-4C9D-944C-A8670CA58DA1}" dt="2020-01-23T04:59:31.373" v="111"/>
        <pc:sldMkLst>
          <pc:docMk/>
          <pc:sldMk cId="3809503224" sldId="589"/>
        </pc:sldMkLst>
        <pc:graphicFrameChg chg="mod modGraphic">
          <ac:chgData name="한 덕희" userId="S::dh.han11@cjcheiljedang.onmicrosoft.com::56e770fa-78bd-4536-8cf2-111319766c5f" providerId="AD" clId="Web-{E83F4307-920E-4C9D-944C-A8670CA58DA1}" dt="2020-01-23T04:59:31.373" v="111"/>
          <ac:graphicFrameMkLst>
            <pc:docMk/>
            <pc:sldMk cId="3809503224" sldId="589"/>
            <ac:graphicFrameMk id="6" creationId="{00000000-0000-0000-0000-000000000000}"/>
          </ac:graphicFrameMkLst>
        </pc:graphicFrameChg>
      </pc:sldChg>
    </pc:docChg>
  </pc:docChgLst>
  <pc:docChgLst>
    <pc:chgData name="정인석" userId="S::inseok.jung@cjcheiljedang.onmicrosoft.com::5252ef01-7d54-49d4-82bc-a6a3c63f3b5d" providerId="AD" clId="Web-{B18FCD48-ED31-4EF7-887A-652D2775F6E9}"/>
    <pc:docChg chg="modSld">
      <pc:chgData name="정인석" userId="S::inseok.jung@cjcheiljedang.onmicrosoft.com::5252ef01-7d54-49d4-82bc-a6a3c63f3b5d" providerId="AD" clId="Web-{B18FCD48-ED31-4EF7-887A-652D2775F6E9}" dt="2019-10-01T05:17:06.811" v="175"/>
      <pc:docMkLst>
        <pc:docMk/>
      </pc:docMkLst>
      <pc:sldChg chg="modSp">
        <pc:chgData name="정인석" userId="S::inseok.jung@cjcheiljedang.onmicrosoft.com::5252ef01-7d54-49d4-82bc-a6a3c63f3b5d" providerId="AD" clId="Web-{B18FCD48-ED31-4EF7-887A-652D2775F6E9}" dt="2019-10-01T05:17:06.811" v="175"/>
        <pc:sldMkLst>
          <pc:docMk/>
          <pc:sldMk cId="3381902881" sldId="585"/>
        </pc:sldMkLst>
        <pc:graphicFrameChg chg="mod modGraphic">
          <ac:chgData name="정인석" userId="S::inseok.jung@cjcheiljedang.onmicrosoft.com::5252ef01-7d54-49d4-82bc-a6a3c63f3b5d" providerId="AD" clId="Web-{B18FCD48-ED31-4EF7-887A-652D2775F6E9}" dt="2019-10-01T05:17:06.811" v="175"/>
          <ac:graphicFrameMkLst>
            <pc:docMk/>
            <pc:sldMk cId="3381902881" sldId="585"/>
            <ac:graphicFrameMk id="6" creationId="{00000000-0000-0000-0000-000000000000}"/>
          </ac:graphicFrameMkLst>
        </pc:graphicFrameChg>
      </pc:sldChg>
    </pc:docChg>
  </pc:docChgLst>
  <pc:docChgLst>
    <pc:chgData name="박 상현" userId="S::sanghyeon.park2@cjcheiljedang.onmicrosoft.com::dc4cf4da-0be7-4537-88ed-3ca0dfc71499" providerId="AD" clId="Web-{78B81A73-863D-4783-BC6A-CB09AC10E478}"/>
    <pc:docChg chg="modSld">
      <pc:chgData name="박 상현" userId="S::sanghyeon.park2@cjcheiljedang.onmicrosoft.com::dc4cf4da-0be7-4537-88ed-3ca0dfc71499" providerId="AD" clId="Web-{78B81A73-863D-4783-BC6A-CB09AC10E478}" dt="2020-01-29T09:18:43.448" v="21"/>
      <pc:docMkLst>
        <pc:docMk/>
      </pc:docMkLst>
      <pc:sldChg chg="modSp">
        <pc:chgData name="박 상현" userId="S::sanghyeon.park2@cjcheiljedang.onmicrosoft.com::dc4cf4da-0be7-4537-88ed-3ca0dfc71499" providerId="AD" clId="Web-{78B81A73-863D-4783-BC6A-CB09AC10E478}" dt="2020-01-29T09:18:43.448" v="21"/>
        <pc:sldMkLst>
          <pc:docMk/>
          <pc:sldMk cId="3809503224" sldId="589"/>
        </pc:sldMkLst>
        <pc:graphicFrameChg chg="mod modGraphic">
          <ac:chgData name="박 상현" userId="S::sanghyeon.park2@cjcheiljedang.onmicrosoft.com::dc4cf4da-0be7-4537-88ed-3ca0dfc71499" providerId="AD" clId="Web-{78B81A73-863D-4783-BC6A-CB09AC10E478}" dt="2020-01-29T09:18:43.448" v="21"/>
          <ac:graphicFrameMkLst>
            <pc:docMk/>
            <pc:sldMk cId="3809503224" sldId="589"/>
            <ac:graphicFrameMk id="6" creationId="{00000000-0000-0000-0000-000000000000}"/>
          </ac:graphicFrameMkLst>
        </pc:graphicFrameChg>
      </pc:sldChg>
    </pc:docChg>
  </pc:docChgLst>
  <pc:docChgLst>
    <pc:chgData name="윤 수진" userId="S::sj.yoon1@cjcheiljedang.onmicrosoft.com::95efebe8-c2b4-473d-8296-9d7491e75820" providerId="AD" clId="Web-{486C0CA9-526C-4BD2-AFE2-520ACC5B411D}"/>
    <pc:docChg chg="modSld">
      <pc:chgData name="윤 수진" userId="S::sj.yoon1@cjcheiljedang.onmicrosoft.com::95efebe8-c2b4-473d-8296-9d7491e75820" providerId="AD" clId="Web-{486C0CA9-526C-4BD2-AFE2-520ACC5B411D}" dt="2020-01-28T07:49:11.112" v="300"/>
      <pc:docMkLst>
        <pc:docMk/>
      </pc:docMkLst>
      <pc:sldChg chg="addSp delSp modSp">
        <pc:chgData name="윤 수진" userId="S::sj.yoon1@cjcheiljedang.onmicrosoft.com::95efebe8-c2b4-473d-8296-9d7491e75820" providerId="AD" clId="Web-{486C0CA9-526C-4BD2-AFE2-520ACC5B411D}" dt="2020-01-28T07:35:58.572" v="15"/>
        <pc:sldMkLst>
          <pc:docMk/>
          <pc:sldMk cId="3356628986" sldId="591"/>
        </pc:sldMkLst>
        <pc:graphicFrameChg chg="add del mod">
          <ac:chgData name="윤 수진" userId="S::sj.yoon1@cjcheiljedang.onmicrosoft.com::95efebe8-c2b4-473d-8296-9d7491e75820" providerId="AD" clId="Web-{486C0CA9-526C-4BD2-AFE2-520ACC5B411D}" dt="2020-01-28T07:35:39.103" v="1"/>
          <ac:graphicFrameMkLst>
            <pc:docMk/>
            <pc:sldMk cId="3356628986" sldId="591"/>
            <ac:graphicFrameMk id="5" creationId="{EA005217-8354-43EE-8E50-6A53CCECA14F}"/>
          </ac:graphicFrameMkLst>
        </pc:graphicFrameChg>
        <pc:graphicFrameChg chg="mod modGraphic">
          <ac:chgData name="윤 수진" userId="S::sj.yoon1@cjcheiljedang.onmicrosoft.com::95efebe8-c2b4-473d-8296-9d7491e75820" providerId="AD" clId="Web-{486C0CA9-526C-4BD2-AFE2-520ACC5B411D}" dt="2020-01-28T07:35:58.572" v="15"/>
          <ac:graphicFrameMkLst>
            <pc:docMk/>
            <pc:sldMk cId="3356628986" sldId="591"/>
            <ac:graphicFrameMk id="6" creationId="{00000000-0000-0000-0000-000000000000}"/>
          </ac:graphicFrameMkLst>
        </pc:graphicFrameChg>
        <pc:graphicFrameChg chg="add del mod">
          <ac:chgData name="윤 수진" userId="S::sj.yoon1@cjcheiljedang.onmicrosoft.com::95efebe8-c2b4-473d-8296-9d7491e75820" providerId="AD" clId="Web-{486C0CA9-526C-4BD2-AFE2-520ACC5B411D}" dt="2020-01-28T07:35:56.103" v="10"/>
          <ac:graphicFrameMkLst>
            <pc:docMk/>
            <pc:sldMk cId="3356628986" sldId="591"/>
            <ac:graphicFrameMk id="8" creationId="{BF942902-13DB-46C2-A9B3-69886B2C6499}"/>
          </ac:graphicFrameMkLst>
        </pc:graphicFrameChg>
      </pc:sldChg>
      <pc:sldChg chg="addSp delSp modSp">
        <pc:chgData name="윤 수진" userId="S::sj.yoon1@cjcheiljedang.onmicrosoft.com::95efebe8-c2b4-473d-8296-9d7491e75820" providerId="AD" clId="Web-{486C0CA9-526C-4BD2-AFE2-520ACC5B411D}" dt="2020-01-28T07:49:11.112" v="300"/>
        <pc:sldMkLst>
          <pc:docMk/>
          <pc:sldMk cId="410497482" sldId="594"/>
        </pc:sldMkLst>
        <pc:graphicFrameChg chg="add del mod">
          <ac:chgData name="윤 수진" userId="S::sj.yoon1@cjcheiljedang.onmicrosoft.com::95efebe8-c2b4-473d-8296-9d7491e75820" providerId="AD" clId="Web-{486C0CA9-526C-4BD2-AFE2-520ACC5B411D}" dt="2020-01-28T07:36:18.884" v="22"/>
          <ac:graphicFrameMkLst>
            <pc:docMk/>
            <pc:sldMk cId="410497482" sldId="594"/>
            <ac:graphicFrameMk id="5" creationId="{4BB40F23-DDEA-487F-B0C6-A523CC21A925}"/>
          </ac:graphicFrameMkLst>
        </pc:graphicFrameChg>
        <pc:graphicFrameChg chg="mod modGraphic">
          <ac:chgData name="윤 수진" userId="S::sj.yoon1@cjcheiljedang.onmicrosoft.com::95efebe8-c2b4-473d-8296-9d7491e75820" providerId="AD" clId="Web-{486C0CA9-526C-4BD2-AFE2-520ACC5B411D}" dt="2020-01-28T07:49:11.112" v="300"/>
          <ac:graphicFrameMkLst>
            <pc:docMk/>
            <pc:sldMk cId="410497482" sldId="594"/>
            <ac:graphicFrameMk id="6" creationId="{00000000-0000-0000-0000-000000000000}"/>
          </ac:graphicFrameMkLst>
        </pc:graphicFrameChg>
        <pc:graphicFrameChg chg="add del mod modGraphic">
          <ac:chgData name="윤 수진" userId="S::sj.yoon1@cjcheiljedang.onmicrosoft.com::95efebe8-c2b4-473d-8296-9d7491e75820" providerId="AD" clId="Web-{486C0CA9-526C-4BD2-AFE2-520ACC5B411D}" dt="2020-01-28T07:39:07.852" v="45"/>
          <ac:graphicFrameMkLst>
            <pc:docMk/>
            <pc:sldMk cId="410497482" sldId="594"/>
            <ac:graphicFrameMk id="10" creationId="{93A9B20F-E4C5-47E6-B3AC-7FC58080BDF6}"/>
          </ac:graphicFrameMkLst>
        </pc:graphicFrameChg>
        <pc:picChg chg="add del mod">
          <ac:chgData name="윤 수진" userId="S::sj.yoon1@cjcheiljedang.onmicrosoft.com::95efebe8-c2b4-473d-8296-9d7491e75820" providerId="AD" clId="Web-{486C0CA9-526C-4BD2-AFE2-520ACC5B411D}" dt="2020-01-28T07:36:46.712" v="26"/>
          <ac:picMkLst>
            <pc:docMk/>
            <pc:sldMk cId="410497482" sldId="594"/>
            <ac:picMk id="7" creationId="{714187BD-5724-4A53-BCBC-0A8C94468122}"/>
          </ac:picMkLst>
        </pc:picChg>
      </pc:sldChg>
    </pc:docChg>
  </pc:docChgLst>
  <pc:docChgLst>
    <pc:chgData name="박 상현" userId="S::sanghyeon.park2@cjcheiljedang.onmicrosoft.com::dc4cf4da-0be7-4537-88ed-3ca0dfc71499" providerId="AD" clId="Web-{D847EA13-7B85-47E5-B7F1-17117195BFE9}"/>
    <pc:docChg chg="addSld modSld">
      <pc:chgData name="박 상현" userId="S::sanghyeon.park2@cjcheiljedang.onmicrosoft.com::dc4cf4da-0be7-4537-88ed-3ca0dfc71499" providerId="AD" clId="Web-{D847EA13-7B85-47E5-B7F1-17117195BFE9}" dt="2020-01-28T06:54:52.359" v="688"/>
      <pc:docMkLst>
        <pc:docMk/>
      </pc:docMkLst>
      <pc:sldChg chg="addSp delSp modSp">
        <pc:chgData name="박 상현" userId="S::sanghyeon.park2@cjcheiljedang.onmicrosoft.com::dc4cf4da-0be7-4537-88ed-3ca0dfc71499" providerId="AD" clId="Web-{D847EA13-7B85-47E5-B7F1-17117195BFE9}" dt="2020-01-28T06:54:52.359" v="688"/>
        <pc:sldMkLst>
          <pc:docMk/>
          <pc:sldMk cId="3809503224" sldId="589"/>
        </pc:sldMkLst>
        <pc:spChg chg="mod">
          <ac:chgData name="박 상현" userId="S::sanghyeon.park2@cjcheiljedang.onmicrosoft.com::dc4cf4da-0be7-4537-88ed-3ca0dfc71499" providerId="AD" clId="Web-{D847EA13-7B85-47E5-B7F1-17117195BFE9}" dt="2020-01-28T06:40:19.385" v="8" actId="20577"/>
          <ac:spMkLst>
            <pc:docMk/>
            <pc:sldMk cId="3809503224" sldId="589"/>
            <ac:spMk id="2" creationId="{00000000-0000-0000-0000-000000000000}"/>
          </ac:spMkLst>
        </pc:spChg>
        <pc:graphicFrameChg chg="add del mod">
          <ac:chgData name="박 상현" userId="S::sanghyeon.park2@cjcheiljedang.onmicrosoft.com::dc4cf4da-0be7-4537-88ed-3ca0dfc71499" providerId="AD" clId="Web-{D847EA13-7B85-47E5-B7F1-17117195BFE9}" dt="2020-01-28T06:53:20.126" v="624"/>
          <ac:graphicFrameMkLst>
            <pc:docMk/>
            <pc:sldMk cId="3809503224" sldId="589"/>
            <ac:graphicFrameMk id="5" creationId="{1FFAB2DD-3D2E-48FC-9CC0-466028DCAA10}"/>
          </ac:graphicFrameMkLst>
        </pc:graphicFrameChg>
        <pc:graphicFrameChg chg="mod modGraphic">
          <ac:chgData name="박 상현" userId="S::sanghyeon.park2@cjcheiljedang.onmicrosoft.com::dc4cf4da-0be7-4537-88ed-3ca0dfc71499" providerId="AD" clId="Web-{D847EA13-7B85-47E5-B7F1-17117195BFE9}" dt="2020-01-28T06:54:52.359" v="688"/>
          <ac:graphicFrameMkLst>
            <pc:docMk/>
            <pc:sldMk cId="3809503224" sldId="589"/>
            <ac:graphicFrameMk id="6" creationId="{00000000-0000-0000-0000-000000000000}"/>
          </ac:graphicFrameMkLst>
        </pc:graphicFrameChg>
      </pc:sldChg>
      <pc:sldChg chg="modSp add">
        <pc:chgData name="박 상현" userId="S::sanghyeon.park2@cjcheiljedang.onmicrosoft.com::dc4cf4da-0be7-4537-88ed-3ca0dfc71499" providerId="AD" clId="Web-{D847EA13-7B85-47E5-B7F1-17117195BFE9}" dt="2020-01-28T06:40:26.369" v="16" actId="20577"/>
        <pc:sldMkLst>
          <pc:docMk/>
          <pc:sldMk cId="3500446944" sldId="590"/>
        </pc:sldMkLst>
        <pc:spChg chg="mod">
          <ac:chgData name="박 상현" userId="S::sanghyeon.park2@cjcheiljedang.onmicrosoft.com::dc4cf4da-0be7-4537-88ed-3ca0dfc71499" providerId="AD" clId="Web-{D847EA13-7B85-47E5-B7F1-17117195BFE9}" dt="2020-01-28T06:40:26.369" v="16" actId="20577"/>
          <ac:spMkLst>
            <pc:docMk/>
            <pc:sldMk cId="3500446944" sldId="590"/>
            <ac:spMk id="2" creationId="{00000000-0000-0000-0000-000000000000}"/>
          </ac:spMkLst>
        </pc:spChg>
      </pc:sldChg>
      <pc:sldChg chg="modSp add">
        <pc:chgData name="박 상현" userId="S::sanghyeon.park2@cjcheiljedang.onmicrosoft.com::dc4cf4da-0be7-4537-88ed-3ca0dfc71499" providerId="AD" clId="Web-{D847EA13-7B85-47E5-B7F1-17117195BFE9}" dt="2020-01-28T06:40:31.009" v="23" actId="20577"/>
        <pc:sldMkLst>
          <pc:docMk/>
          <pc:sldMk cId="3356628986" sldId="591"/>
        </pc:sldMkLst>
        <pc:spChg chg="mod">
          <ac:chgData name="박 상현" userId="S::sanghyeon.park2@cjcheiljedang.onmicrosoft.com::dc4cf4da-0be7-4537-88ed-3ca0dfc71499" providerId="AD" clId="Web-{D847EA13-7B85-47E5-B7F1-17117195BFE9}" dt="2020-01-28T06:40:31.009" v="23" actId="20577"/>
          <ac:spMkLst>
            <pc:docMk/>
            <pc:sldMk cId="3356628986" sldId="591"/>
            <ac:spMk id="2" creationId="{00000000-0000-0000-0000-000000000000}"/>
          </ac:spMkLst>
        </pc:spChg>
      </pc:sldChg>
      <pc:sldChg chg="modSp add replId">
        <pc:chgData name="박 상현" userId="S::sanghyeon.park2@cjcheiljedang.onmicrosoft.com::dc4cf4da-0be7-4537-88ed-3ca0dfc71499" providerId="AD" clId="Web-{D847EA13-7B85-47E5-B7F1-17117195BFE9}" dt="2020-01-28T06:40:37.937" v="33" actId="20577"/>
        <pc:sldMkLst>
          <pc:docMk/>
          <pc:sldMk cId="2822413887" sldId="592"/>
        </pc:sldMkLst>
        <pc:spChg chg="mod">
          <ac:chgData name="박 상현" userId="S::sanghyeon.park2@cjcheiljedang.onmicrosoft.com::dc4cf4da-0be7-4537-88ed-3ca0dfc71499" providerId="AD" clId="Web-{D847EA13-7B85-47E5-B7F1-17117195BFE9}" dt="2020-01-28T06:40:37.937" v="33" actId="20577"/>
          <ac:spMkLst>
            <pc:docMk/>
            <pc:sldMk cId="2822413887" sldId="592"/>
            <ac:spMk id="2" creationId="{00000000-0000-0000-0000-000000000000}"/>
          </ac:spMkLst>
        </pc:spChg>
      </pc:sldChg>
      <pc:sldChg chg="modSp add replId">
        <pc:chgData name="박 상현" userId="S::sanghyeon.park2@cjcheiljedang.onmicrosoft.com::dc4cf4da-0be7-4537-88ed-3ca0dfc71499" providerId="AD" clId="Web-{D847EA13-7B85-47E5-B7F1-17117195BFE9}" dt="2020-01-28T06:40:42.213" v="39" actId="20577"/>
        <pc:sldMkLst>
          <pc:docMk/>
          <pc:sldMk cId="108247678" sldId="593"/>
        </pc:sldMkLst>
        <pc:spChg chg="mod">
          <ac:chgData name="박 상현" userId="S::sanghyeon.park2@cjcheiljedang.onmicrosoft.com::dc4cf4da-0be7-4537-88ed-3ca0dfc71499" providerId="AD" clId="Web-{D847EA13-7B85-47E5-B7F1-17117195BFE9}" dt="2020-01-28T06:40:42.213" v="39" actId="20577"/>
          <ac:spMkLst>
            <pc:docMk/>
            <pc:sldMk cId="108247678" sldId="593"/>
            <ac:spMk id="2" creationId="{00000000-0000-0000-0000-000000000000}"/>
          </ac:spMkLst>
        </pc:spChg>
      </pc:sldChg>
      <pc:sldChg chg="modSp add replId">
        <pc:chgData name="박 상현" userId="S::sanghyeon.park2@cjcheiljedang.onmicrosoft.com::dc4cf4da-0be7-4537-88ed-3ca0dfc71499" providerId="AD" clId="Web-{D847EA13-7B85-47E5-B7F1-17117195BFE9}" dt="2020-01-28T06:40:46.697" v="47" actId="20577"/>
        <pc:sldMkLst>
          <pc:docMk/>
          <pc:sldMk cId="410497482" sldId="594"/>
        </pc:sldMkLst>
        <pc:spChg chg="mod">
          <ac:chgData name="박 상현" userId="S::sanghyeon.park2@cjcheiljedang.onmicrosoft.com::dc4cf4da-0be7-4537-88ed-3ca0dfc71499" providerId="AD" clId="Web-{D847EA13-7B85-47E5-B7F1-17117195BFE9}" dt="2020-01-28T06:40:46.697" v="47" actId="20577"/>
          <ac:spMkLst>
            <pc:docMk/>
            <pc:sldMk cId="410497482" sldId="594"/>
            <ac:spMk id="2" creationId="{00000000-0000-0000-0000-000000000000}"/>
          </ac:spMkLst>
        </pc:spChg>
      </pc:sldChg>
    </pc:docChg>
  </pc:docChgLst>
  <pc:docChgLst>
    <pc:chgData name="김한수" userId="S::hansu.kim1@cjcheiljedang.onmicrosoft.com::8f816126-8d85-4133-b990-2977b75a5193" providerId="AD" clId="Web-{4C6AC7CE-CEBE-4A07-9EF3-687944D59026}"/>
    <pc:docChg chg="modSld">
      <pc:chgData name="김한수" userId="S::hansu.kim1@cjcheiljedang.onmicrosoft.com::8f816126-8d85-4133-b990-2977b75a5193" providerId="AD" clId="Web-{4C6AC7CE-CEBE-4A07-9EF3-687944D59026}" dt="2019-10-01T02:23:32.839" v="5"/>
      <pc:docMkLst>
        <pc:docMk/>
      </pc:docMkLst>
      <pc:sldChg chg="modSp">
        <pc:chgData name="김한수" userId="S::hansu.kim1@cjcheiljedang.onmicrosoft.com::8f816126-8d85-4133-b990-2977b75a5193" providerId="AD" clId="Web-{4C6AC7CE-CEBE-4A07-9EF3-687944D59026}" dt="2019-10-01T02:23:27.714" v="4" actId="20577"/>
        <pc:sldMkLst>
          <pc:docMk/>
          <pc:sldMk cId="2819640906" sldId="581"/>
        </pc:sldMkLst>
        <pc:spChg chg="mod">
          <ac:chgData name="김한수" userId="S::hansu.kim1@cjcheiljedang.onmicrosoft.com::8f816126-8d85-4133-b990-2977b75a5193" providerId="AD" clId="Web-{4C6AC7CE-CEBE-4A07-9EF3-687944D59026}" dt="2019-10-01T02:23:27.714" v="4" actId="20577"/>
          <ac:spMkLst>
            <pc:docMk/>
            <pc:sldMk cId="2819640906" sldId="581"/>
            <ac:spMk id="3" creationId="{00000000-0000-0000-0000-000000000000}"/>
          </ac:spMkLst>
        </pc:spChg>
      </pc:sldChg>
      <pc:sldChg chg="modSp">
        <pc:chgData name="김한수" userId="S::hansu.kim1@cjcheiljedang.onmicrosoft.com::8f816126-8d85-4133-b990-2977b75a5193" providerId="AD" clId="Web-{4C6AC7CE-CEBE-4A07-9EF3-687944D59026}" dt="2019-10-01T02:23:32.839" v="5"/>
        <pc:sldMkLst>
          <pc:docMk/>
          <pc:sldMk cId="3381902881" sldId="585"/>
        </pc:sldMkLst>
        <pc:graphicFrameChg chg="modGraphic">
          <ac:chgData name="김한수" userId="S::hansu.kim1@cjcheiljedang.onmicrosoft.com::8f816126-8d85-4133-b990-2977b75a5193" providerId="AD" clId="Web-{4C6AC7CE-CEBE-4A07-9EF3-687944D59026}" dt="2019-10-01T02:23:32.839" v="5"/>
          <ac:graphicFrameMkLst>
            <pc:docMk/>
            <pc:sldMk cId="3381902881" sldId="585"/>
            <ac:graphicFrameMk id="6" creationId="{00000000-0000-0000-0000-000000000000}"/>
          </ac:graphicFrameMkLst>
        </pc:graphicFrameChg>
      </pc:sldChg>
    </pc:docChg>
  </pc:docChgLst>
  <pc:docChgLst>
    <pc:chgData name="이 정석" userId="ef30f10e-6270-4c23-88d5-1c649290db67" providerId="ADAL" clId="{9A3B50B7-E04F-6C44-8C95-812697D52015}"/>
    <pc:docChg chg="modSld">
      <pc:chgData name="이 정석" userId="ef30f10e-6270-4c23-88d5-1c649290db67" providerId="ADAL" clId="{9A3B50B7-E04F-6C44-8C95-812697D52015}" dt="2020-02-05T06:33:19.534" v="53" actId="20577"/>
      <pc:docMkLst>
        <pc:docMk/>
      </pc:docMkLst>
      <pc:sldChg chg="modSp">
        <pc:chgData name="이 정석" userId="ef30f10e-6270-4c23-88d5-1c649290db67" providerId="ADAL" clId="{9A3B50B7-E04F-6C44-8C95-812697D52015}" dt="2020-02-05T06:33:19.534" v="53" actId="20577"/>
        <pc:sldMkLst>
          <pc:docMk/>
          <pc:sldMk cId="3356628986" sldId="591"/>
        </pc:sldMkLst>
        <pc:graphicFrameChg chg="modGraphic">
          <ac:chgData name="이 정석" userId="ef30f10e-6270-4c23-88d5-1c649290db67" providerId="ADAL" clId="{9A3B50B7-E04F-6C44-8C95-812697D52015}" dt="2020-02-05T06:33:19.534" v="53" actId="20577"/>
          <ac:graphicFrameMkLst>
            <pc:docMk/>
            <pc:sldMk cId="3356628986" sldId="591"/>
            <ac:graphicFrameMk id="18" creationId="{1E5E16A9-24C6-4B6C-B03F-B0CB6365AE97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8T16:57:16.33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8T16:57:16.33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8T16:57:16.33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8T16:57:16.33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8T16:57:16.33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BC8C4-094B-4106-9D3E-B00631A1E420}" type="datetimeFigureOut">
              <a:rPr lang="ko-KR" altLang="en-US" smtClean="0"/>
              <a:pPr/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C4CF1-9F4A-4FBC-A395-3C0807DD0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3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3" tIns="45777" rIns="91553" bIns="45777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3" tIns="45777" rIns="91553" bIns="4577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3" tIns="45777" rIns="91553" bIns="45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3" tIns="45777" rIns="91553" bIns="45777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3" tIns="45777" rIns="91553" bIns="4577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C05C0BD-6BC4-4C3A-AB5E-95FD8E4295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2753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05C0BD-6BC4-4C3A-AB5E-95FD8E42957E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608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>
                <a:latin typeface="맑은 고딕" pitchFamily="50" charset="-127"/>
                <a:ea typeface="맑은 고딕" pitchFamily="50" charset="-127"/>
              </a:defRPr>
            </a:lvl1pPr>
            <a:lvl2pPr marL="542925" indent="-276225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defRPr sz="16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0" y="6524753"/>
            <a:ext cx="990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defRPr/>
            </a:pPr>
            <a:r>
              <a:rPr kumimoji="0" lang="en-US" altLang="ko-KR" sz="1000">
                <a:solidFill>
                  <a:srgbClr val="000066"/>
                </a:solidFill>
                <a:latin typeface="Arial" charset="0"/>
                <a:ea typeface="굴림" charset="-127"/>
              </a:rPr>
              <a:t>- </a:t>
            </a:r>
            <a:fld id="{239B7586-C761-4EE3-BE07-D76450F16AE7}" type="slidenum">
              <a:rPr kumimoji="0" lang="en-US" altLang="ko-KR" sz="1000" smtClean="0">
                <a:solidFill>
                  <a:srgbClr val="000066"/>
                </a:solidFill>
                <a:latin typeface="Arial" charset="0"/>
                <a:ea typeface="굴림" charset="-127"/>
              </a:rPr>
              <a:pPr algn="ctr" eaLnBrk="0" latinLnBrk="0" hangingPunct="0">
                <a:defRPr/>
              </a:pPr>
              <a:t>‹#›</a:t>
            </a:fld>
            <a:r>
              <a:rPr kumimoji="0" lang="en-US" altLang="ko-KR" sz="1000">
                <a:solidFill>
                  <a:srgbClr val="000066"/>
                </a:solidFill>
                <a:latin typeface="Arial" charset="0"/>
                <a:ea typeface="굴림" charset="-127"/>
              </a:rPr>
              <a:t> -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69876" y="134938"/>
            <a:ext cx="929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서브타이틀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92164"/>
            <a:ext cx="92964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err="1"/>
              <a:t>컨텐츠</a:t>
            </a:r>
            <a:r>
              <a:rPr lang="ko-KR" altLang="en-US"/>
              <a:t> 타이틀</a:t>
            </a:r>
            <a:r>
              <a:rPr lang="en-US" altLang="ko-KR"/>
              <a:t>…………18 pt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 flipV="1">
            <a:off x="0" y="585788"/>
            <a:ext cx="9906000" cy="42862"/>
          </a:xfrm>
          <a:prstGeom prst="rect">
            <a:avLst/>
          </a:prstGeom>
          <a:gradFill rotWithShape="1">
            <a:gsLst>
              <a:gs pos="0">
                <a:srgbClr val="27455A">
                  <a:gamma/>
                  <a:tint val="71765"/>
                  <a:invGamma/>
                </a:srgbClr>
              </a:gs>
              <a:gs pos="100000">
                <a:srgbClr val="27455A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40000"/>
              </a:spcBef>
              <a:buFont typeface="Arial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pic>
        <p:nvPicPr>
          <p:cNvPr id="5126" name="그림 6" descr="CJ CI_국문.jpg"/>
          <p:cNvPicPr>
            <a:picLocks noChangeAspect="1"/>
          </p:cNvPicPr>
          <p:nvPr/>
        </p:nvPicPr>
        <p:blipFill>
          <a:blip r:embed="rId3" cstate="print"/>
          <a:srcRect t="12500" b="12500"/>
          <a:stretch>
            <a:fillRect/>
          </a:stretch>
        </p:blipFill>
        <p:spPr bwMode="auto">
          <a:xfrm>
            <a:off x="0" y="6424613"/>
            <a:ext cx="11255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50" r:id="rId1"/>
  </p:sldLayoutIdLst>
  <p:transition/>
  <p:hf hdr="0" ftr="0" dt="0"/>
  <p:txStyles>
    <p:titleStyle>
      <a:lvl1pPr marL="381000" indent="-3810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+mj-lt"/>
          <a:ea typeface="+mj-ea"/>
          <a:cs typeface="+mj-cs"/>
        </a:defRPr>
      </a:lvl1pPr>
      <a:lvl2pPr marL="381000" indent="-3810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헤드라인M" pitchFamily="18" charset="-127"/>
          <a:ea typeface="HY헤드라인M" pitchFamily="18" charset="-127"/>
        </a:defRPr>
      </a:lvl2pPr>
      <a:lvl3pPr marL="381000" indent="-3810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헤드라인M" pitchFamily="18" charset="-127"/>
          <a:ea typeface="HY헤드라인M" pitchFamily="18" charset="-127"/>
        </a:defRPr>
      </a:lvl3pPr>
      <a:lvl4pPr marL="381000" indent="-3810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헤드라인M" pitchFamily="18" charset="-127"/>
          <a:ea typeface="HY헤드라인M" pitchFamily="18" charset="-127"/>
        </a:defRPr>
      </a:lvl4pPr>
      <a:lvl5pPr marL="381000" indent="-3810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헤드라인M" pitchFamily="18" charset="-127"/>
          <a:ea typeface="HY헤드라인M" pitchFamily="18" charset="-127"/>
        </a:defRPr>
      </a:lvl5pPr>
      <a:lvl6pPr marL="838200" indent="-3810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헤드라인M" pitchFamily="18" charset="-127"/>
          <a:ea typeface="HY헤드라인M" pitchFamily="18" charset="-127"/>
        </a:defRPr>
      </a:lvl6pPr>
      <a:lvl7pPr marL="1295400" indent="-3810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헤드라인M" pitchFamily="18" charset="-127"/>
          <a:ea typeface="HY헤드라인M" pitchFamily="18" charset="-127"/>
        </a:defRPr>
      </a:lvl7pPr>
      <a:lvl8pPr marL="1752600" indent="-3810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헤드라인M" pitchFamily="18" charset="-127"/>
          <a:ea typeface="HY헤드라인M" pitchFamily="18" charset="-127"/>
        </a:defRPr>
      </a:lvl8pPr>
      <a:lvl9pPr marL="2209800" indent="-3810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266700" indent="-266700" algn="just" rtl="0" eaLnBrk="0" fontAlgn="base" hangingPunct="0">
        <a:spcBef>
          <a:spcPct val="20000"/>
        </a:spcBef>
        <a:spcAft>
          <a:spcPct val="0"/>
        </a:spcAft>
        <a:buClr>
          <a:srgbClr val="333333"/>
        </a:buClr>
        <a:buFont typeface="Wingdings" pitchFamily="2" charset="2"/>
        <a:buChar char="q"/>
        <a:defRPr kumimoji="1" lang="en-US" altLang="ko-KR" b="1" dirty="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84238" indent="-34290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buClr>
          <a:srgbClr val="333333"/>
        </a:buClr>
        <a:buChar char="–"/>
        <a:defRPr kumimoji="1">
          <a:solidFill>
            <a:srgbClr val="000000"/>
          </a:solidFill>
          <a:latin typeface="HY견고딕" pitchFamily="18" charset="-127"/>
          <a:ea typeface="HY견고딕" pitchFamily="18" charset="-127"/>
        </a:defRPr>
      </a:lvl2pPr>
      <a:lvl3pPr marL="1368425" indent="-30480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buClr>
          <a:srgbClr val="333333"/>
        </a:buClr>
        <a:buFont typeface="Wingdings" pitchFamily="2" charset="2"/>
        <a:defRPr kumimoji="1">
          <a:solidFill>
            <a:srgbClr val="000000"/>
          </a:solidFill>
          <a:latin typeface="HY견고딕" pitchFamily="18" charset="-127"/>
          <a:ea typeface="HY견고딕" pitchFamily="18" charset="-127"/>
        </a:defRPr>
      </a:lvl3pPr>
      <a:lvl4pPr marL="1852613" indent="-304800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defRPr kumimoji="1" sz="1600">
          <a:solidFill>
            <a:srgbClr val="000000"/>
          </a:solidFill>
          <a:latin typeface="굴림" charset="-127"/>
          <a:ea typeface="굴림" charset="-127"/>
        </a:defRPr>
      </a:lvl4pPr>
      <a:lvl5pPr marL="2789238" indent="-4572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defRPr kumimoji="1" sz="2400">
          <a:solidFill>
            <a:schemeClr val="tx1"/>
          </a:solidFill>
          <a:latin typeface="굴림" charset="-127"/>
          <a:ea typeface="굴림" charset="-127"/>
        </a:defRPr>
      </a:lvl5pPr>
      <a:lvl6pPr marL="32464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defRPr kumimoji="1" sz="2400">
          <a:solidFill>
            <a:schemeClr val="tx1"/>
          </a:solidFill>
          <a:latin typeface="굴림" charset="-127"/>
          <a:ea typeface="굴림" charset="-127"/>
        </a:defRPr>
      </a:lvl6pPr>
      <a:lvl7pPr marL="37036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defRPr kumimoji="1" sz="2400">
          <a:solidFill>
            <a:schemeClr val="tx1"/>
          </a:solidFill>
          <a:latin typeface="굴림" charset="-127"/>
          <a:ea typeface="굴림" charset="-127"/>
        </a:defRPr>
      </a:lvl7pPr>
      <a:lvl8pPr marL="41608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defRPr kumimoji="1" sz="2400">
          <a:solidFill>
            <a:schemeClr val="tx1"/>
          </a:solidFill>
          <a:latin typeface="굴림" charset="-127"/>
          <a:ea typeface="굴림" charset="-127"/>
        </a:defRPr>
      </a:lvl8pPr>
      <a:lvl9pPr marL="46180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defRPr kumimoji="1" sz="2400">
          <a:solidFill>
            <a:schemeClr val="tx1"/>
          </a:solidFill>
          <a:latin typeface="굴림" charset="-127"/>
          <a:ea typeface="굴림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comments" Target="../comments/comment4.xml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052905"/>
              </p:ext>
            </p:extLst>
          </p:nvPr>
        </p:nvGraphicFramePr>
        <p:xfrm>
          <a:off x="94556" y="1240301"/>
          <a:ext cx="9719400" cy="5039729"/>
        </p:xfrm>
        <a:graphic>
          <a:graphicData uri="http://schemas.openxmlformats.org/drawingml/2006/table">
            <a:tbl>
              <a:tblPr firstRow="1" bandRow="1"/>
              <a:tblGrid>
                <a:gridCol w="1870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9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3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pc="-90" dirty="0" smtClean="0">
                          <a:solidFill>
                            <a:schemeClr val="bg1"/>
                          </a:solidFill>
                          <a:latin typeface="CJ ONLYONE NEW 본문 Light" panose="00000300000000000000" pitchFamily="2" charset="-127"/>
                          <a:ea typeface="CJ ONLYONE NEW 본문 Light"/>
                        </a:rPr>
                        <a:t>리뷰 항목</a:t>
                      </a:r>
                      <a:endParaRPr lang="ko-KR" altLang="en-US" sz="1400" b="1" spc="-90" dirty="0">
                        <a:solidFill>
                          <a:schemeClr val="bg1"/>
                        </a:solidFill>
                        <a:latin typeface="CJ ONLYONE NEW 본문 Light" panose="00000300000000000000" pitchFamily="2" charset="-127"/>
                        <a:ea typeface="CJ ONLYONE NEW 본문 Light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pc="-90" dirty="0" smtClean="0">
                          <a:solidFill>
                            <a:schemeClr val="bg1"/>
                          </a:solidFill>
                          <a:latin typeface="CJ ONLYONE NEW 본문 Light" panose="00000300000000000000" pitchFamily="2" charset="-127"/>
                          <a:ea typeface="CJ ONLYONE NEW 본문 Light"/>
                        </a:rPr>
                        <a:t>내용</a:t>
                      </a:r>
                      <a:endParaRPr lang="ko-KR" altLang="en-US" sz="1400" b="1" spc="-90" dirty="0">
                        <a:solidFill>
                          <a:schemeClr val="bg1"/>
                        </a:solidFill>
                        <a:latin typeface="CJ ONLYONE NEW 본문 Light" panose="00000300000000000000" pitchFamily="2" charset="-127"/>
                        <a:ea typeface="CJ ONLYONE NEW 본문 Light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1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</a:rPr>
                        <a:t>1.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</a:rPr>
                        <a:t>과제 목적</a:t>
                      </a:r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  <a:latin typeface="CJ ONLYONE NEW 본문 Light" panose="00000300000000000000" pitchFamily="2" charset="-127"/>
                        <a:ea typeface="CJ ONLYONE NEW 본문 Light" panose="00000300000000000000" pitchFamily="2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이 과제는 왜 하는가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?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   : Microbiome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실험장비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(Hamilton) AI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적용을 통한 </a:t>
                      </a:r>
                      <a:r>
                        <a:rPr lang="ko-KR" altLang="en-US" sz="10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미세균주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선별 자동화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고도화</a:t>
                      </a: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J ONLYONE NEW 본문 Light" panose="00000300000000000000" pitchFamily="2" charset="-127"/>
                        <a:ea typeface="CJ ONLYONE NEW 본문 Light" panose="00000300000000000000" pitchFamily="2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J ONLYONE NEW 본문 Light" panose="00000300000000000000" pitchFamily="2" charset="-127"/>
                        <a:ea typeface="CJ ONLYONE NEW 본문 Light" panose="00000300000000000000" pitchFamily="2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-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현업의 현재 업무 프로세스</a:t>
                      </a: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J ONLYONE NEW 본문 Light" panose="00000300000000000000" pitchFamily="2" charset="-127"/>
                        <a:ea typeface="CJ ONLYONE NEW 본문 Light" panose="00000300000000000000" pitchFamily="2" charset="-127"/>
                        <a:cs typeface="+mn-cs"/>
                      </a:endParaRPr>
                    </a:p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   : </a:t>
                      </a:r>
                      <a:r>
                        <a:rPr lang="ko-KR" altLang="en-US" sz="10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혐기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無산소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고속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자동화 </a:t>
                      </a:r>
                      <a:r>
                        <a:rPr lang="ko-KR" altLang="en-US" sz="10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균주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선별 시스템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혐기조건의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대형 챔버內 설치된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Robot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을 이용하여 고속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자동으로 사람 분변 유래의 </a:t>
                      </a:r>
                      <a:r>
                        <a:rPr lang="ko-KR" altLang="en-US" sz="10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균주를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선별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발굴하는 시스템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)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을 활용하지만 연구원이 직접 눈으로 판독하여 타겟 </a:t>
                      </a:r>
                      <a:r>
                        <a:rPr lang="ko-KR" altLang="en-US" sz="10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균주선별을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진행하고 있음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J ONLYONE NEW 본문 Light" panose="00000300000000000000" pitchFamily="2" charset="-127"/>
                        <a:ea typeface="CJ ONLYONE NEW 본문 Light" panose="00000300000000000000" pitchFamily="2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 - 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해결해야 하는 문제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   : [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정량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]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타겟 </a:t>
                      </a:r>
                      <a:r>
                        <a:rPr lang="ko-KR" altLang="en-US" sz="10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균주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선별 자동화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, [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정성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] </a:t>
                      </a:r>
                      <a:r>
                        <a:rPr lang="ko-KR" altLang="en-US" sz="10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생산상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향상 및 업무 효율화</a:t>
                      </a: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J ONLYONE NEW 본문 Light" panose="00000300000000000000" pitchFamily="2" charset="-127"/>
                        <a:ea typeface="CJ ONLYONE NEW 본문 Light" panose="00000300000000000000" pitchFamily="2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</a:rPr>
                        <a:t>2.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</a:rPr>
                        <a:t>주요 가설</a:t>
                      </a:r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  <a:latin typeface="CJ ONLYONE NEW 본문 Light" panose="00000300000000000000" pitchFamily="2" charset="-127"/>
                        <a:ea typeface="CJ ONLYONE NEW 본문 Light" panose="00000300000000000000" pitchFamily="2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- AI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엔진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알고리즘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을 통해서 다양한 크기와 모형의 </a:t>
                      </a:r>
                      <a:r>
                        <a:rPr lang="ko-KR" altLang="en-US" sz="10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미세균주별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유형을 분류 할 수 있다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3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lvl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baseline="0" noProof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</a:rPr>
                        <a:t>3.</a:t>
                      </a:r>
                      <a:r>
                        <a:rPr lang="ko-KR" altLang="en-US" sz="1000" b="0" i="0" u="none" strike="noStrike" baseline="0" noProof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</a:rPr>
                        <a:t>가설검증 방법</a:t>
                      </a:r>
                      <a:endParaRPr lang="en-US" sz="1000" b="0" i="0" u="none" strike="noStrike" baseline="0" noProof="0" dirty="0" err="1">
                        <a:solidFill>
                          <a:schemeClr val="tx1">
                            <a:lumMod val="50000"/>
                          </a:schemeClr>
                        </a:solidFill>
                        <a:latin typeface="CJ ONLYONE NEW 본문 Light" panose="00000300000000000000" pitchFamily="2" charset="-127"/>
                        <a:ea typeface="CJ ONLYONE NEW 본문 Light" panose="00000300000000000000" pitchFamily="2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-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기존에 확보된 이미지 확인 및 검토</a:t>
                      </a: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J ONLYONE NEW 본문 Light" panose="00000300000000000000" pitchFamily="2" charset="-127"/>
                        <a:ea typeface="CJ ONLYONE NEW 본문 Light" panose="00000300000000000000" pitchFamily="2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82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spc="-90" baseline="0" noProof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</a:rPr>
                        <a:t>4. </a:t>
                      </a:r>
                      <a:r>
                        <a:rPr lang="ko-KR" altLang="en-US" sz="1000" b="0" i="0" u="none" strike="noStrike" spc="-90" baseline="0" noProof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</a:rPr>
                        <a:t>데이터</a:t>
                      </a:r>
                      <a:endParaRPr lang="en-US" sz="1000" b="0" i="0" u="none" strike="noStrike" spc="-90" baseline="0" noProof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J ONLYONE NEW 본문 Light" panose="00000300000000000000" pitchFamily="2" charset="-127"/>
                        <a:ea typeface="CJ ONLYONE NEW 본문 Light" panose="00000300000000000000" pitchFamily="2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- </a:t>
                      </a:r>
                      <a:r>
                        <a:rPr lang="ko-KR" altLang="en-US" sz="10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필요데이터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: microbiome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용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plate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이미지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-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확보 방안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: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현 보유중인 이미지 데이터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고해상도 카메라 적용 후 이미지 데이터</a:t>
                      </a: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J ONLYONE NEW 본문 Light" panose="00000300000000000000" pitchFamily="2" charset="-127"/>
                        <a:ea typeface="CJ ONLYONE NEW 본문 Light" panose="00000300000000000000" pitchFamily="2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3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spc="-90" baseline="0" noProof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</a:rPr>
                        <a:t>5. </a:t>
                      </a:r>
                      <a:r>
                        <a:rPr lang="ko-KR" altLang="en-US" sz="1000" b="0" i="0" u="none" strike="noStrike" spc="-90" baseline="0" noProof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</a:rPr>
                        <a:t>데이터 가공 및 전처리</a:t>
                      </a:r>
                      <a:endParaRPr lang="en-US" sz="1000" b="0" i="0" u="none" strike="noStrike" spc="-90" baseline="0" noProof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J ONLYONE NEW 본문 Light" panose="00000300000000000000" pitchFamily="2" charset="-127"/>
                        <a:ea typeface="CJ ONLYONE NEW 본문 Light" panose="00000300000000000000" pitchFamily="2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-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</a:t>
                      </a: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J ONLYONE NEW 본문 Light" panose="00000300000000000000" pitchFamily="2" charset="-127"/>
                        <a:ea typeface="CJ ONLYONE NEW 본문 Light" panose="00000300000000000000" pitchFamily="2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3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spc="-90" baseline="0" noProof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</a:rPr>
                        <a:t>6. </a:t>
                      </a:r>
                      <a:r>
                        <a:rPr lang="ko-KR" altLang="en-US" sz="1000" b="0" i="0" u="none" strike="noStrike" spc="-90" baseline="0" noProof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</a:rPr>
                        <a:t>분석 방법  </a:t>
                      </a:r>
                      <a:r>
                        <a:rPr lang="en-US" altLang="ko-KR" sz="1000" b="0" i="0" u="none" strike="noStrike" spc="-90" baseline="0" noProof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</a:rPr>
                        <a:t>/ </a:t>
                      </a:r>
                      <a:r>
                        <a:rPr lang="ko-KR" altLang="en-US" sz="1000" b="0" i="0" u="none" strike="noStrike" spc="-90" baseline="0" noProof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</a:rPr>
                        <a:t>알고리즘</a:t>
                      </a:r>
                      <a:endParaRPr lang="en-US" sz="1000" b="0" i="0" u="none" strike="noStrike" spc="-90" baseline="0" noProof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J ONLYONE NEW 본문 Light" panose="00000300000000000000" pitchFamily="2" charset="-127"/>
                        <a:ea typeface="CJ ONLYONE NEW 본문 Light" panose="00000300000000000000" pitchFamily="2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-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데이터분석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/AI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후보 모델 및 알고리즘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-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모델 선정 근거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:</a:t>
                      </a:r>
                      <a:endParaRPr lang="en-US" altLang="ko-KR" sz="10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CJ ONLYONE NEW 본문 Light" panose="00000300000000000000" pitchFamily="2" charset="-127"/>
                        <a:ea typeface="CJ ONLYONE NEW 본문 Light" panose="00000300000000000000" pitchFamily="2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07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spc="-90" baseline="0" noProof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</a:rPr>
                        <a:t>7. </a:t>
                      </a:r>
                      <a:r>
                        <a:rPr lang="ko-KR" altLang="en-US" sz="1000" b="0" i="0" u="none" strike="noStrike" spc="-90" baseline="0" noProof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</a:rPr>
                        <a:t>추진 계획 및 일정</a:t>
                      </a:r>
                      <a:endParaRPr lang="en-US" sz="1000" b="0" i="0" u="none" strike="noStrike" spc="-90" baseline="0" noProof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J ONLYONE NEW 본문 Light" panose="00000300000000000000" pitchFamily="2" charset="-127"/>
                        <a:ea typeface="CJ ONLYONE NEW 본문 Light" panose="00000300000000000000" pitchFamily="2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데이터 수집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처리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(~8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월말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),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모델 기획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개발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(~9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월말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),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모델 테스트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검증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(~10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월말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CJ ONLYONE NEW 본문 Light" panose="00000300000000000000" pitchFamily="2" charset="-127"/>
                        <a:ea typeface="CJ ONLYONE NEW 본문 Light" panose="00000300000000000000" pitchFamily="2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7807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spc="-90" baseline="0" noProof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</a:rPr>
                        <a:t>8. </a:t>
                      </a:r>
                      <a:r>
                        <a:rPr lang="ko-KR" altLang="en-US" sz="1000" b="0" i="0" u="none" strike="noStrike" spc="-90" baseline="0" noProof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</a:rPr>
                        <a:t>주요 진행사항</a:t>
                      </a:r>
                      <a:endParaRPr lang="en-US" sz="1000" b="0" i="0" u="none" strike="noStrike" spc="-90" baseline="0" noProof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J ONLYONE NEW 본문 Light" panose="00000300000000000000" pitchFamily="2" charset="-127"/>
                        <a:ea typeface="CJ ONLYONE NEW 본문 Light" panose="00000300000000000000" pitchFamily="2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7/20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데이터 수집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, 8/6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현업 인터뷰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, ~8/20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선별 기준 협의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9/3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현업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차 인터뷰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, 9/4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흑백 이미지 데이터 수집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, 9/16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현업 인터뷰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9/17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자연과학 회의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CJ ONLYONE NEW 본문 Light" panose="00000300000000000000" pitchFamily="2" charset="-127"/>
                        <a:ea typeface="CJ ONLYONE NEW 본문 Light" panose="00000300000000000000" pitchFamily="2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67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spc="-90" baseline="0" noProof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</a:rPr>
                        <a:t>9. </a:t>
                      </a:r>
                      <a:r>
                        <a:rPr lang="ko-KR" altLang="en-US" sz="1000" b="0" i="0" u="none" strike="noStrike" spc="-90" baseline="0" noProof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</a:rPr>
                        <a:t>이슈 및 요청사항</a:t>
                      </a:r>
                      <a:endParaRPr lang="en-US" sz="1000" b="0" i="0" u="none" strike="noStrike" spc="-90" baseline="0" noProof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J ONLYONE NEW 본문 Light" panose="00000300000000000000" pitchFamily="2" charset="-127"/>
                        <a:ea typeface="CJ ONLYONE NEW 본문 Light" panose="00000300000000000000" pitchFamily="2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J ONLYONE NEW 본문 Light" panose="00000300000000000000" pitchFamily="2" charset="-127"/>
                          <a:ea typeface="CJ ONLYONE NEW 본문 Light" panose="00000300000000000000" pitchFamily="2" charset="-127"/>
                          <a:cs typeface="+mn-cs"/>
                        </a:rPr>
                        <a:t> -</a:t>
                      </a:r>
                      <a:endParaRPr lang="en-US" altLang="ko-KR" sz="10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CJ ONLYONE NEW 본문 Light" panose="00000300000000000000" pitchFamily="2" charset="-127"/>
                        <a:ea typeface="CJ ONLYONE NEW 본문 Light" panose="00000300000000000000" pitchFamily="2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" name="Rectangle 40"/>
          <p:cNvSpPr>
            <a:spLocks noChangeArrowheads="1"/>
          </p:cNvSpPr>
          <p:nvPr/>
        </p:nvSpPr>
        <p:spPr bwMode="gray">
          <a:xfrm>
            <a:off x="932507" y="669956"/>
            <a:ext cx="1217725" cy="490113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kern="0" dirty="0" smtClean="0">
                <a:solidFill>
                  <a:sysClr val="windowText" lastClr="0000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식품</a:t>
            </a:r>
            <a:r>
              <a:rPr kumimoji="0" lang="en-US" altLang="ko-KR" sz="1000" b="0" kern="0" dirty="0" smtClean="0">
                <a:solidFill>
                  <a:sysClr val="windowText" lastClr="0000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(</a:t>
            </a:r>
            <a:r>
              <a:rPr kumimoji="0" lang="ko-KR" altLang="en-US" sz="1000" b="0" kern="0" dirty="0" smtClean="0">
                <a:solidFill>
                  <a:sysClr val="windowText" lastClr="0000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생산</a:t>
            </a:r>
            <a:r>
              <a:rPr kumimoji="0" lang="en-US" altLang="ko-KR" sz="1000" b="0" kern="0" dirty="0" smtClean="0">
                <a:solidFill>
                  <a:sysClr val="windowText" lastClr="0000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)</a:t>
            </a:r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gray">
          <a:xfrm>
            <a:off x="94556" y="669956"/>
            <a:ext cx="837951" cy="4901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kern="0" noProof="0" dirty="0" smtClean="0">
                <a:solidFill>
                  <a:sysClr val="windowText" lastClr="0000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대상 </a:t>
            </a:r>
            <a:r>
              <a:rPr kumimoji="0" lang="en-US" altLang="ko-KR" sz="1400" kern="0" dirty="0" smtClean="0">
                <a:solidFill>
                  <a:sysClr val="windowText" lastClr="0000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V/C</a:t>
            </a:r>
            <a:endParaRPr kumimoji="0" lang="ko-KR" altLang="en-US" sz="14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gray">
          <a:xfrm>
            <a:off x="3146585" y="669956"/>
            <a:ext cx="1823293" cy="490113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kern="0" noProof="0" dirty="0" smtClean="0">
                <a:solidFill>
                  <a:sysClr val="windowText" lastClr="0000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BIO/</a:t>
            </a:r>
            <a:r>
              <a:rPr kumimoji="0" lang="ko-KR" altLang="en-US" sz="1000" b="0" kern="0" noProof="0" dirty="0" smtClean="0">
                <a:solidFill>
                  <a:sysClr val="windowText" lastClr="0000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미래기술센터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gray">
          <a:xfrm>
            <a:off x="2150232" y="669956"/>
            <a:ext cx="996353" cy="4901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kern="0" noProof="0" dirty="0" smtClean="0">
                <a:solidFill>
                  <a:sysClr val="windowText" lastClr="0000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현업 부서</a:t>
            </a:r>
            <a:endParaRPr kumimoji="0" lang="ko-KR" altLang="en-US" sz="14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25" name="Rectangle 40"/>
          <p:cNvSpPr>
            <a:spLocks noChangeArrowheads="1"/>
          </p:cNvSpPr>
          <p:nvPr/>
        </p:nvSpPr>
        <p:spPr bwMode="gray">
          <a:xfrm>
            <a:off x="5966234" y="669956"/>
            <a:ext cx="565023" cy="490113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kern="0" dirty="0" err="1" smtClean="0">
                <a:solidFill>
                  <a:sysClr val="windowText" lastClr="0000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김재원님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gray">
          <a:xfrm>
            <a:off x="4969880" y="669956"/>
            <a:ext cx="996353" cy="4901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kern="0" dirty="0" smtClean="0">
                <a:solidFill>
                  <a:sysClr val="windowText" lastClr="0000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현업 담당자</a:t>
            </a:r>
            <a:endParaRPr kumimoji="0" lang="ko-KR" altLang="en-US" sz="14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gray">
          <a:xfrm>
            <a:off x="7273641" y="669956"/>
            <a:ext cx="898966" cy="490113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kern="0" noProof="0" dirty="0" err="1" smtClean="0">
                <a:solidFill>
                  <a:sysClr val="windowText" lastClr="0000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한덕희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님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gray">
          <a:xfrm>
            <a:off x="6531258" y="669956"/>
            <a:ext cx="742383" cy="4901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noProof="0" dirty="0" smtClean="0">
                <a:solidFill>
                  <a:sysClr val="windowText" lastClr="0000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AI LAB</a:t>
            </a:r>
            <a:endParaRPr kumimoji="0" lang="ko-KR" altLang="en-US" sz="14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gray">
          <a:xfrm>
            <a:off x="8914990" y="669956"/>
            <a:ext cx="898966" cy="490113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kern="0" noProof="0" dirty="0" err="1" smtClean="0">
                <a:solidFill>
                  <a:sysClr val="windowText" lastClr="0000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강규봉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님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30" name="Rectangle 40"/>
          <p:cNvSpPr>
            <a:spLocks noChangeArrowheads="1"/>
          </p:cNvSpPr>
          <p:nvPr/>
        </p:nvSpPr>
        <p:spPr bwMode="gray">
          <a:xfrm>
            <a:off x="8172607" y="669956"/>
            <a:ext cx="742383" cy="4901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kern="0" dirty="0" smtClean="0">
                <a:solidFill>
                  <a:sysClr val="windowText" lastClr="0000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디지털</a:t>
            </a:r>
            <a:endParaRPr kumimoji="0" lang="en-US" altLang="ko-KR" sz="1400" kern="0" dirty="0" smtClean="0">
              <a:solidFill>
                <a:sysClr val="windowText" lastClr="000000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kern="0" smtClean="0">
                <a:solidFill>
                  <a:sysClr val="windowText" lastClr="000000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기획팀</a:t>
            </a:r>
            <a:endParaRPr kumimoji="0" lang="ko-KR" altLang="en-US" sz="14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69876" y="134938"/>
            <a:ext cx="9296400" cy="381000"/>
          </a:xfrm>
        </p:spPr>
        <p:txBody>
          <a:bodyPr/>
          <a:lstStyle/>
          <a:p>
            <a:r>
              <a:rPr lang="en-US" altLang="ko-KR" dirty="0" smtClean="0">
                <a:ea typeface="CJ ONLYONE Bold" pitchFamily="18" charset="-127"/>
              </a:rPr>
              <a:t>[5</a:t>
            </a:r>
            <a:r>
              <a:rPr lang="ko-KR" altLang="en-US" dirty="0" smtClean="0">
                <a:ea typeface="CJ ONLYONE Bold" pitchFamily="18" charset="-127"/>
              </a:rPr>
              <a:t>차</a:t>
            </a:r>
            <a:r>
              <a:rPr lang="en-US" altLang="ko-KR" dirty="0">
                <a:ea typeface="CJ ONLYONE Bold" pitchFamily="18" charset="-127"/>
              </a:rPr>
              <a:t>] Microbiome </a:t>
            </a:r>
            <a:r>
              <a:rPr lang="ko-KR" altLang="en-US" dirty="0">
                <a:ea typeface="CJ ONLYONE Bold" pitchFamily="18" charset="-127"/>
              </a:rPr>
              <a:t>연구 효율화를 위한 </a:t>
            </a:r>
            <a:r>
              <a:rPr lang="en-US" altLang="ko-KR" dirty="0">
                <a:ea typeface="CJ ONLYONE Bold" pitchFamily="18" charset="-127"/>
              </a:rPr>
              <a:t>Vision AI </a:t>
            </a:r>
            <a:r>
              <a:rPr lang="ko-KR" altLang="en-US" dirty="0">
                <a:ea typeface="CJ ONLYONE Bold" pitchFamily="18" charset="-127"/>
              </a:rPr>
              <a:t>기반 자동 </a:t>
            </a:r>
            <a:r>
              <a:rPr lang="ko-KR" altLang="en-US" dirty="0" smtClean="0">
                <a:ea typeface="CJ ONLYONE Bold" pitchFamily="18" charset="-127"/>
              </a:rPr>
              <a:t>분류</a:t>
            </a:r>
            <a:endParaRPr lang="ko-KR" altLang="en-US" dirty="0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429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CJ ONLYONE Bold" pitchFamily="18" charset="-127"/>
              </a:rPr>
              <a:t>[5</a:t>
            </a:r>
            <a:r>
              <a:rPr lang="ko-KR" altLang="en-US" dirty="0" smtClean="0">
                <a:ea typeface="CJ ONLYONE Bold" pitchFamily="18" charset="-127"/>
              </a:rPr>
              <a:t>차</a:t>
            </a:r>
            <a:r>
              <a:rPr lang="en-US" altLang="ko-KR" dirty="0">
                <a:ea typeface="CJ ONLYONE Bold" pitchFamily="18" charset="-127"/>
              </a:rPr>
              <a:t>] Microbiome </a:t>
            </a:r>
            <a:r>
              <a:rPr lang="ko-KR" altLang="en-US" dirty="0">
                <a:ea typeface="CJ ONLYONE Bold" pitchFamily="18" charset="-127"/>
              </a:rPr>
              <a:t>연구 효율화를 위한 </a:t>
            </a:r>
            <a:r>
              <a:rPr lang="en-US" altLang="ko-KR" dirty="0">
                <a:ea typeface="CJ ONLYONE Bold" pitchFamily="18" charset="-127"/>
              </a:rPr>
              <a:t>Vision AI </a:t>
            </a:r>
            <a:r>
              <a:rPr lang="ko-KR" altLang="en-US" dirty="0">
                <a:ea typeface="CJ ONLYONE Bold" pitchFamily="18" charset="-127"/>
              </a:rPr>
              <a:t>기반 자동 </a:t>
            </a:r>
            <a:r>
              <a:rPr lang="ko-KR" altLang="en-US" dirty="0" smtClean="0">
                <a:ea typeface="CJ ONLYONE Bold" pitchFamily="18" charset="-127"/>
              </a:rPr>
              <a:t>분류</a:t>
            </a:r>
            <a:endParaRPr lang="ko-KR" altLang="en-US" dirty="0"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91381"/>
              </p:ext>
            </p:extLst>
          </p:nvPr>
        </p:nvGraphicFramePr>
        <p:xfrm>
          <a:off x="500380" y="2348878"/>
          <a:ext cx="8973820" cy="3967255"/>
        </p:xfrm>
        <a:graphic>
          <a:graphicData uri="http://schemas.openxmlformats.org/drawingml/2006/table">
            <a:tbl>
              <a:tblPr firstRow="1" bandRow="1"/>
              <a:tblGrid>
                <a:gridCol w="1788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3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CJ ONLYONE NEW 제목 Bold" panose="00000800000000000000" pitchFamily="2" charset="-127"/>
                          <a:ea typeface="CJ ONLYONE NEW 제목 Bold" panose="00000800000000000000" pitchFamily="2" charset="-127"/>
                        </a:rPr>
                        <a:t>주요업무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CJ ONLYONE NEW 제목 Bold" panose="00000800000000000000" pitchFamily="2" charset="-127"/>
                        <a:ea typeface="CJ ONLYONE NEW 제목 Bold" panose="00000800000000000000" pitchFamily="2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CJ ONLYONE NEW 제목 Bold" panose="00000800000000000000" pitchFamily="2" charset="-127"/>
                          <a:ea typeface="CJ ONLYONE NEW 제목 Bold" panose="00000800000000000000" pitchFamily="2" charset="-127"/>
                        </a:rPr>
                        <a:t>실적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J ONLYONE NEW 제목 Bold" panose="00000800000000000000" pitchFamily="2" charset="-127"/>
                          <a:ea typeface="CJ ONLYONE NEW 제목 Bold" panose="00000800000000000000" pitchFamily="2" charset="-127"/>
                        </a:rPr>
                        <a:t>(9/14~9/18)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CJ ONLYONE NEW 제목 Bold" panose="00000800000000000000" pitchFamily="2" charset="-127"/>
                          <a:ea typeface="CJ ONLYONE NEW 제목 Bold" panose="00000800000000000000" pitchFamily="2" charset="-127"/>
                        </a:rPr>
                        <a:t>계획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J ONLYONE NEW 제목 Bold" panose="00000800000000000000" pitchFamily="2" charset="-127"/>
                          <a:ea typeface="CJ ONLYONE NEW 제목 Bold" panose="00000800000000000000" pitchFamily="2" charset="-127"/>
                        </a:rPr>
                        <a:t>(9/21~9/25)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7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이슈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지시사항 포함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 모델 기획 및 설계</a:t>
                      </a:r>
                      <a:endParaRPr lang="en-US" altLang="ko-KR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CJ ONLYONE NEW 본문 Regular" panose="00000500000000000000" pitchFamily="2" charset="-127"/>
                        <a:ea typeface="CJ ONLYONE NEW 본문 Regular" panose="000005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   - </a:t>
                      </a:r>
                      <a:r>
                        <a:rPr lang="ko-KR" altLang="en-US" sz="10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적용 가능 모델 조사</a:t>
                      </a:r>
                      <a:r>
                        <a:rPr lang="en-US" altLang="ko-KR" sz="10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(~9/18)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   - </a:t>
                      </a:r>
                      <a:r>
                        <a:rPr lang="ko-KR" altLang="en-US" sz="10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모델 검증 및 선전</a:t>
                      </a:r>
                      <a:r>
                        <a:rPr lang="en-US" altLang="ko-KR" sz="10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(~9/25)</a:t>
                      </a:r>
                      <a:endParaRPr lang="en-US" altLang="ko-KR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CJ ONLYONE NEW 본문 Regular" panose="00000500000000000000" pitchFamily="2" charset="-127"/>
                        <a:ea typeface="CJ ONLYONE NEW 본문 Regular" panose="000005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altLang="ko-KR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CJ ONLYONE NEW 본문 Regular" panose="00000500000000000000" pitchFamily="2" charset="-127"/>
                        <a:ea typeface="CJ ONLYONE NEW 본문 Regular" panose="00000500000000000000" pitchFamily="2" charset="-127"/>
                        <a:cs typeface="+mn-cs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  모델 기획</a:t>
                      </a:r>
                      <a:r>
                        <a:rPr lang="ko-KR" altLang="en-US" sz="10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 및</a:t>
                      </a: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 설계</a:t>
                      </a:r>
                      <a:endParaRPr lang="en-US" altLang="ko-KR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CJ ONLYONE NEW 본문 Regular" panose="00000500000000000000" pitchFamily="2" charset="-127"/>
                        <a:ea typeface="CJ ONLYONE NEW 본문 Regular" panose="000005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    - </a:t>
                      </a:r>
                      <a:r>
                        <a:rPr lang="ko-KR" altLang="en-US" sz="10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모델 검증 및 선전</a:t>
                      </a:r>
                      <a:r>
                        <a:rPr lang="en-US" altLang="ko-KR" sz="10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(~9/25)</a:t>
                      </a:r>
                      <a:endParaRPr lang="en-US" altLang="ko-KR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CJ ONLYONE NEW 본문 Regular" panose="00000500000000000000" pitchFamily="2" charset="-127"/>
                        <a:ea typeface="CJ ONLYONE NEW 본문 Regular" panose="000005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 모델</a:t>
                      </a:r>
                      <a:r>
                        <a:rPr lang="ko-KR" altLang="en-US" sz="10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 구현</a:t>
                      </a:r>
                      <a:endParaRPr lang="en-US" altLang="ko-KR" sz="100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CJ ONLYONE NEW 본문 Regular" panose="00000500000000000000" pitchFamily="2" charset="-127"/>
                        <a:ea typeface="CJ ONLYONE NEW 본문 Regular" panose="000005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    - </a:t>
                      </a:r>
                      <a:r>
                        <a:rPr lang="ko-KR" altLang="en-US" sz="10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모델 설계</a:t>
                      </a:r>
                      <a:r>
                        <a:rPr lang="en-US" altLang="ko-KR" sz="10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(~9/25)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    - </a:t>
                      </a:r>
                      <a:r>
                        <a:rPr lang="ko-KR" altLang="en-US" sz="10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모델 구현</a:t>
                      </a:r>
                      <a:r>
                        <a:rPr lang="en-US" altLang="ko-KR" sz="10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(~10/5)</a:t>
                      </a:r>
                      <a:endParaRPr lang="en-US" altLang="ko-KR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CJ ONLYONE NEW 본문 Regular" panose="00000500000000000000" pitchFamily="2" charset="-127"/>
                        <a:ea typeface="CJ ONLYONE NEW 본문 Regular" panose="00000500000000000000" pitchFamily="2" charset="-127"/>
                        <a:cs typeface="+mn-cs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63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대응결과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계획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9/16 </a:t>
                      </a: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현업 인터뷰</a:t>
                      </a: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연구소 방문</a:t>
                      </a: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9/17 </a:t>
                      </a: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자연과학 화상 회의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   </a:t>
                      </a:r>
                      <a:r>
                        <a:rPr lang="en-US" altLang="ko-KR" sz="10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: </a:t>
                      </a: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해밀턴 솔루션 內 </a:t>
                      </a:r>
                      <a:r>
                        <a:rPr lang="en-US" altLang="ko-KR" sz="10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Easypick</a:t>
                      </a: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J ONLYONE NEW 본문 Regular" panose="00000500000000000000" pitchFamily="2" charset="-127"/>
                          <a:ea typeface="CJ ONLYONE NEW 본문 Regular" panose="00000500000000000000" pitchFamily="2" charset="-127"/>
                          <a:cs typeface="+mn-cs"/>
                        </a:rPr>
                        <a:t>프로그램 연동 방안 협의</a:t>
                      </a:r>
                      <a:endParaRPr lang="en-US" altLang="ko-KR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CJ ONLYONE NEW 본문 Regular" panose="00000500000000000000" pitchFamily="2" charset="-127"/>
                        <a:ea typeface="CJ ONLYONE NEW 본문 Regular" panose="00000500000000000000" pitchFamily="2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altLang="ko-KR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CJ ONLYONE NEW 본문 Regular" panose="00000500000000000000" pitchFamily="2" charset="-127"/>
                        <a:ea typeface="CJ ONLYONE NEW 본문 Regular" panose="00000500000000000000" pitchFamily="2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확인사항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altLang="ko-KR" sz="120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endParaRPr lang="en-US" altLang="ko-KR" sz="1200" baseline="0" dirty="0" smtClean="0">
                        <a:solidFill>
                          <a:srgbClr val="1C1C1C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오각형 5"/>
          <p:cNvSpPr/>
          <p:nvPr/>
        </p:nvSpPr>
        <p:spPr>
          <a:xfrm>
            <a:off x="607632" y="1052155"/>
            <a:ext cx="900000" cy="180000"/>
          </a:xfrm>
          <a:prstGeom prst="homePlate">
            <a:avLst/>
          </a:prstGeom>
          <a:solidFill>
            <a:srgbClr val="1C1C1C"/>
          </a:solidFill>
          <a:ln w="127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87313" indent="-87313" algn="ctr" latinLnBrk="0">
              <a:spcBef>
                <a:spcPts val="200"/>
              </a:spcBef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</a:t>
            </a:r>
          </a:p>
        </p:txBody>
      </p:sp>
      <p:sp>
        <p:nvSpPr>
          <p:cNvPr id="7" name="오각형 6"/>
          <p:cNvSpPr/>
          <p:nvPr/>
        </p:nvSpPr>
        <p:spPr>
          <a:xfrm>
            <a:off x="1519837" y="1440333"/>
            <a:ext cx="1332000" cy="180000"/>
          </a:xfrm>
          <a:prstGeom prst="homePlate">
            <a:avLst/>
          </a:prstGeom>
          <a:solidFill>
            <a:srgbClr val="1C1C1C"/>
          </a:solidFill>
          <a:ln w="127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87313" indent="-87313" algn="ctr" latinLnBrk="0">
              <a:spcBef>
                <a:spcPts val="200"/>
              </a:spcBef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수집 및 처리</a:t>
            </a:r>
          </a:p>
        </p:txBody>
      </p:sp>
      <p:sp>
        <p:nvSpPr>
          <p:cNvPr id="8" name="오각형 7"/>
          <p:cNvSpPr/>
          <p:nvPr/>
        </p:nvSpPr>
        <p:spPr>
          <a:xfrm>
            <a:off x="2797995" y="1730772"/>
            <a:ext cx="2232000" cy="186060"/>
          </a:xfrm>
          <a:prstGeom prst="homePlate">
            <a:avLst/>
          </a:prstGeom>
          <a:solidFill>
            <a:schemeClr val="tx1"/>
          </a:solidFill>
          <a:ln w="127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87313" indent="-87313" algn="ctr" latinLnBrk="0">
              <a:spcBef>
                <a:spcPts val="200"/>
              </a:spcBef>
            </a:pPr>
            <a:r>
              <a:rPr lang="ko-KR" altLang="en-US" sz="10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 기획 및 개발</a:t>
            </a:r>
            <a:endParaRPr lang="ko-KR" altLang="en-US" sz="1000" b="1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612478" y="1198661"/>
            <a:ext cx="0" cy="2160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V="1">
            <a:off x="612478" y="1283212"/>
            <a:ext cx="900000" cy="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 flipV="1">
            <a:off x="1519835" y="1664368"/>
            <a:ext cx="1332000" cy="257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>
            <a:off x="4989959" y="1632995"/>
            <a:ext cx="900000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39482" y="1251826"/>
            <a:ext cx="57606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0.5M</a:t>
            </a:r>
            <a:endParaRPr lang="ko-KR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0888" y="1700808"/>
            <a:ext cx="57606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0.75M</a:t>
            </a:r>
            <a:endParaRPr lang="ko-KR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1171" y="1955552"/>
            <a:ext cx="57606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1.25M</a:t>
            </a:r>
            <a:endParaRPr lang="ko-KR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8504" y="836712"/>
            <a:ext cx="9001000" cy="1440160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87313" indent="-87313" latinLnBrk="0">
              <a:spcBef>
                <a:spcPts val="200"/>
              </a:spcBef>
              <a:buFont typeface="Wingdings" pitchFamily="2" charset="2"/>
              <a:buChar char="§"/>
            </a:pPr>
            <a:endParaRPr lang="ko-KR" altLang="en-US" sz="12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3457" y="838795"/>
            <a:ext cx="73071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’20.08.10</a:t>
            </a:r>
          </a:p>
        </p:txBody>
      </p:sp>
      <p:cxnSp>
        <p:nvCxnSpPr>
          <p:cNvPr id="22" name="직선 화살표 연결선 21"/>
          <p:cNvCxnSpPr/>
          <p:nvPr/>
        </p:nvCxnSpPr>
        <p:spPr bwMode="auto">
          <a:xfrm flipV="1">
            <a:off x="2817061" y="1971906"/>
            <a:ext cx="2232000" cy="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153857" y="1667658"/>
            <a:ext cx="57606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0.5M</a:t>
            </a:r>
            <a:endParaRPr lang="ko-KR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119532" y="799192"/>
            <a:ext cx="576063" cy="1238268"/>
            <a:chOff x="2720753" y="837292"/>
            <a:chExt cx="576063" cy="1238268"/>
          </a:xfrm>
        </p:grpSpPr>
        <p:sp>
          <p:nvSpPr>
            <p:cNvPr id="20" name="이등변 삼각형 19"/>
            <p:cNvSpPr/>
            <p:nvPr/>
          </p:nvSpPr>
          <p:spPr>
            <a:xfrm rot="10800000">
              <a:off x="2944906" y="1023215"/>
              <a:ext cx="144016" cy="124151"/>
            </a:xfrm>
            <a:prstGeom prst="triangle">
              <a:avLst/>
            </a:prstGeom>
            <a:solidFill>
              <a:srgbClr val="FF0000"/>
            </a:solidFill>
            <a:ln w="1270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marL="87313" indent="-87313" latinLnBrk="0">
                <a:spcBef>
                  <a:spcPts val="200"/>
                </a:spcBef>
                <a:buFont typeface="Wingdings" pitchFamily="2" charset="2"/>
                <a:buChar char="§"/>
              </a:pPr>
              <a:endParaRPr lang="ko-KR" altLang="en-US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20753" y="837292"/>
              <a:ext cx="57606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</a:t>
              </a:r>
              <a:endParaRPr lang="ko-KR" altLang="en-US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007200" y="1103560"/>
              <a:ext cx="0" cy="972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488504" y="836712"/>
            <a:ext cx="9001000" cy="1296144"/>
          </a:xfrm>
          <a:prstGeom prst="rect">
            <a:avLst/>
          </a:prstGeom>
          <a:noFill/>
          <a:ln w="127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87313" indent="-87313" latinLnBrk="0">
              <a:spcBef>
                <a:spcPts val="200"/>
              </a:spcBef>
              <a:buFont typeface="Wingdings" pitchFamily="2" charset="2"/>
              <a:buChar char="§"/>
            </a:pPr>
            <a:endParaRPr lang="ko-KR" altLang="en-US" sz="12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8" name="오각형 27"/>
          <p:cNvSpPr/>
          <p:nvPr/>
        </p:nvSpPr>
        <p:spPr>
          <a:xfrm>
            <a:off x="4998426" y="1408504"/>
            <a:ext cx="900000" cy="180000"/>
          </a:xfrm>
          <a:prstGeom prst="homePlate">
            <a:avLst/>
          </a:prstGeom>
          <a:solidFill>
            <a:schemeClr val="tx1"/>
          </a:solidFill>
          <a:ln w="127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87313" indent="-87313" algn="ctr" latinLnBrk="0">
              <a:spcBef>
                <a:spcPts val="200"/>
              </a:spcBef>
            </a:pPr>
            <a:r>
              <a:rPr lang="ko-KR" altLang="en-US" sz="10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테스트</a:t>
            </a:r>
            <a:endParaRPr lang="en-US" altLang="ko-KR" sz="1000" b="1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4126715" y="1058553"/>
            <a:ext cx="144016" cy="12415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27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87313" indent="-87313" latinLnBrk="0">
              <a:spcBef>
                <a:spcPts val="200"/>
              </a:spcBef>
              <a:buFont typeface="Wingdings" pitchFamily="2" charset="2"/>
              <a:buChar char="§"/>
            </a:pPr>
            <a:endParaRPr lang="ko-KR" altLang="en-US" sz="1200" b="1" dirty="0" smtClean="0">
              <a:solidFill>
                <a:srgbClr val="000000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itchFamily="34" charset="0"/>
            </a:endParaRPr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2282761" y="1062468"/>
            <a:ext cx="144016" cy="12415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27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87313" indent="-87313" latinLnBrk="0">
              <a:spcBef>
                <a:spcPts val="200"/>
              </a:spcBef>
              <a:buFont typeface="Wingdings" pitchFamily="2" charset="2"/>
              <a:buChar char="§"/>
            </a:pPr>
            <a:endParaRPr lang="ko-KR" altLang="en-US" sz="1200" b="1" dirty="0" smtClean="0">
              <a:solidFill>
                <a:srgbClr val="000000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10241" y="852438"/>
            <a:ext cx="5041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8</a:t>
            </a:r>
            <a:r>
              <a:rPr lang="ko-KR" altLang="en-US" sz="800" dirty="0" smtClean="0">
                <a:solidFill>
                  <a:prstClr val="black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월 </a:t>
            </a:r>
            <a:r>
              <a:rPr lang="en-US" altLang="ko-KR" sz="800" dirty="0">
                <a:solidFill>
                  <a:prstClr val="black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5</a:t>
            </a:r>
            <a:r>
              <a:rPr lang="ko-KR" altLang="en-US" sz="800" dirty="0" smtClean="0">
                <a:solidFill>
                  <a:prstClr val="black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주</a:t>
            </a:r>
            <a:endParaRPr lang="en-US" altLang="ko-KR" sz="800" dirty="0" smtClean="0">
              <a:solidFill>
                <a:prstClr val="black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54194" y="852438"/>
            <a:ext cx="49840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9</a:t>
            </a:r>
            <a:r>
              <a:rPr lang="ko-KR" altLang="en-US" sz="800" dirty="0" smtClean="0">
                <a:solidFill>
                  <a:prstClr val="black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월 </a:t>
            </a:r>
            <a:r>
              <a:rPr lang="en-US" altLang="ko-KR" sz="800" dirty="0">
                <a:solidFill>
                  <a:prstClr val="black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4</a:t>
            </a:r>
            <a:r>
              <a:rPr lang="ko-KR" altLang="en-US" sz="800" dirty="0" smtClean="0">
                <a:solidFill>
                  <a:prstClr val="black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주</a:t>
            </a:r>
            <a:endParaRPr lang="en-US" altLang="ko-KR" sz="800" dirty="0" smtClean="0">
              <a:solidFill>
                <a:prstClr val="black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32" name="이등변 삼각형 31"/>
          <p:cNvSpPr/>
          <p:nvPr/>
        </p:nvSpPr>
        <p:spPr>
          <a:xfrm rot="10800000">
            <a:off x="5793849" y="1058394"/>
            <a:ext cx="144016" cy="12415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27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87313" indent="-87313" latinLnBrk="0">
              <a:spcBef>
                <a:spcPts val="200"/>
              </a:spcBef>
              <a:buFont typeface="Wingdings" pitchFamily="2" charset="2"/>
              <a:buChar char="§"/>
            </a:pPr>
            <a:endParaRPr lang="ko-KR" altLang="en-US" sz="1200" b="1" dirty="0" smtClean="0">
              <a:solidFill>
                <a:srgbClr val="000000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64821" y="852279"/>
            <a:ext cx="58871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10</a:t>
            </a:r>
            <a:r>
              <a:rPr lang="ko-KR" altLang="en-US" sz="800" dirty="0" smtClean="0">
                <a:solidFill>
                  <a:prstClr val="black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월 </a:t>
            </a:r>
            <a:r>
              <a:rPr lang="en-US" altLang="ko-KR" sz="800" dirty="0" smtClean="0">
                <a:solidFill>
                  <a:prstClr val="black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4</a:t>
            </a:r>
            <a:r>
              <a:rPr lang="ko-KR" altLang="en-US" sz="800" dirty="0" smtClean="0">
                <a:solidFill>
                  <a:prstClr val="black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주</a:t>
            </a:r>
            <a:endParaRPr lang="en-US" altLang="ko-KR" sz="800" dirty="0" smtClean="0">
              <a:solidFill>
                <a:prstClr val="black"/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28554" y="863506"/>
            <a:ext cx="268194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kern="100" dirty="0">
                <a:solidFill>
                  <a:prstClr val="black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Times New Roman" panose="02020603050405020304" pitchFamily="18" charset="0"/>
              </a:rPr>
              <a:t>9</a:t>
            </a:r>
            <a:r>
              <a:rPr lang="ko-KR" altLang="en-US" sz="1000" b="0" kern="100" dirty="0" smtClean="0">
                <a:solidFill>
                  <a:prstClr val="black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Times New Roman" panose="02020603050405020304" pitchFamily="18" charset="0"/>
              </a:rPr>
              <a:t>월 </a:t>
            </a:r>
            <a:r>
              <a:rPr lang="en-US" altLang="ko-KR" sz="1000" b="0" kern="100" dirty="0">
                <a:solidFill>
                  <a:prstClr val="black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Times New Roman" panose="02020603050405020304" pitchFamily="18" charset="0"/>
              </a:rPr>
              <a:t>1</a:t>
            </a:r>
            <a:r>
              <a:rPr lang="ko-KR" altLang="en-US" sz="1000" b="0" kern="100" dirty="0" smtClean="0">
                <a:solidFill>
                  <a:prstClr val="black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Times New Roman" panose="02020603050405020304" pitchFamily="18" charset="0"/>
              </a:rPr>
              <a:t>주차</a:t>
            </a:r>
            <a:r>
              <a:rPr lang="en-US" altLang="ko-KR" sz="1000" b="0" kern="100" dirty="0" smtClean="0">
                <a:solidFill>
                  <a:prstClr val="black"/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000" b="0" dirty="0" err="1" smtClean="0">
                <a:solidFill>
                  <a:schemeClr val="tx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진척률</a:t>
            </a:r>
            <a:r>
              <a:rPr lang="en-US" altLang="ko-KR" sz="1000" b="0" dirty="0" smtClean="0">
                <a:solidFill>
                  <a:schemeClr val="tx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: 54.5% / 54.5%(</a:t>
            </a:r>
            <a:r>
              <a:rPr lang="ko-KR" altLang="en-US" sz="1000" b="0" dirty="0" smtClean="0">
                <a:solidFill>
                  <a:schemeClr val="tx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계획</a:t>
            </a:r>
            <a:r>
              <a:rPr lang="en-US" altLang="ko-KR" sz="1000" b="0" dirty="0" smtClean="0">
                <a:solidFill>
                  <a:schemeClr val="tx1">
                    <a:lumMod val="50000"/>
                  </a:schemeClr>
                </a:solidFill>
                <a:latin typeface="CJ ONLYONE NEW 본문 Regular" panose="00000500000000000000" pitchFamily="2" charset="-127"/>
                <a:ea typeface="CJ ONLYONE NEW 본문 Regular" panose="00000500000000000000" pitchFamily="2" charset="-127"/>
              </a:rPr>
              <a:t>)</a:t>
            </a:r>
            <a:endParaRPr lang="ko-KR" altLang="en-US" sz="1000" b="0" dirty="0">
              <a:solidFill>
                <a:schemeClr val="tx1">
                  <a:lumMod val="50000"/>
                </a:schemeClr>
              </a:solidFill>
              <a:latin typeface="CJ ONLYONE NEW 본문 Regular" panose="00000500000000000000" pitchFamily="2" charset="-127"/>
              <a:ea typeface="CJ ONLYONE NEW 본문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490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CJ ONLYONE Bold" pitchFamily="18" charset="-127"/>
              </a:rPr>
              <a:t>[5</a:t>
            </a:r>
            <a:r>
              <a:rPr lang="ko-KR" altLang="en-US" dirty="0">
                <a:ea typeface="CJ ONLYONE Bold" pitchFamily="18" charset="-127"/>
              </a:rPr>
              <a:t>차</a:t>
            </a:r>
            <a:r>
              <a:rPr lang="en-US" altLang="ko-KR" dirty="0">
                <a:ea typeface="CJ ONLYONE Bold" pitchFamily="18" charset="-127"/>
              </a:rPr>
              <a:t>] Microbiome </a:t>
            </a:r>
            <a:r>
              <a:rPr lang="ko-KR" altLang="en-US" dirty="0">
                <a:ea typeface="CJ ONLYONE Bold" pitchFamily="18" charset="-127"/>
              </a:rPr>
              <a:t>연구 효율화를 위한 </a:t>
            </a:r>
            <a:r>
              <a:rPr lang="en-US" altLang="ko-KR" dirty="0">
                <a:ea typeface="CJ ONLYONE Bold" pitchFamily="18" charset="-127"/>
              </a:rPr>
              <a:t>Vision AI </a:t>
            </a:r>
            <a:r>
              <a:rPr lang="ko-KR" altLang="en-US" dirty="0">
                <a:ea typeface="CJ ONLYONE Bold" pitchFamily="18" charset="-127"/>
              </a:rPr>
              <a:t>기반 자동 분류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04800" y="692164"/>
            <a:ext cx="9296400" cy="792163"/>
          </a:xfrm>
        </p:spPr>
        <p:txBody>
          <a:bodyPr/>
          <a:lstStyle/>
          <a:p>
            <a:r>
              <a:rPr lang="ko-KR" altLang="en-US" dirty="0" smtClean="0"/>
              <a:t>이전에 확보된 칼라 이미지를 흑백 이미지로 변경해서 진행함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259" y="1894377"/>
            <a:ext cx="3874770" cy="39833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8" y="1894376"/>
            <a:ext cx="3936629" cy="398335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791807" y="2518849"/>
            <a:ext cx="668216" cy="2734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>
              <a:spcBef>
                <a:spcPts val="200"/>
              </a:spcBef>
            </a:pPr>
            <a:r>
              <a:rPr lang="ko-KR" altLang="en-US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흑백</a:t>
            </a: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 latinLnBrk="0">
              <a:spcBef>
                <a:spcPts val="200"/>
              </a:spcBef>
            </a:pP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변환</a:t>
            </a:r>
            <a:endParaRPr lang="ko-KR" altLang="en-US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45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CJ ONLYONE Bold" pitchFamily="18" charset="-127"/>
              </a:rPr>
              <a:t>[5</a:t>
            </a:r>
            <a:r>
              <a:rPr lang="ko-KR" altLang="en-US" dirty="0">
                <a:ea typeface="CJ ONLYONE Bold" pitchFamily="18" charset="-127"/>
              </a:rPr>
              <a:t>차</a:t>
            </a:r>
            <a:r>
              <a:rPr lang="en-US" altLang="ko-KR" dirty="0">
                <a:ea typeface="CJ ONLYONE Bold" pitchFamily="18" charset="-127"/>
              </a:rPr>
              <a:t>] Microbiome </a:t>
            </a:r>
            <a:r>
              <a:rPr lang="ko-KR" altLang="en-US" dirty="0">
                <a:ea typeface="CJ ONLYONE Bold" pitchFamily="18" charset="-127"/>
              </a:rPr>
              <a:t>연구 효율화를 위한 </a:t>
            </a:r>
            <a:r>
              <a:rPr lang="en-US" altLang="ko-KR" dirty="0">
                <a:ea typeface="CJ ONLYONE Bold" pitchFamily="18" charset="-127"/>
              </a:rPr>
              <a:t>Vision AI </a:t>
            </a:r>
            <a:r>
              <a:rPr lang="ko-KR" altLang="en-US" dirty="0">
                <a:ea typeface="CJ ONLYONE Bold" pitchFamily="18" charset="-127"/>
              </a:rPr>
              <a:t>기반 자동 분류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04800" y="692164"/>
            <a:ext cx="9296400" cy="792163"/>
          </a:xfrm>
        </p:spPr>
        <p:txBody>
          <a:bodyPr/>
          <a:lstStyle/>
          <a:p>
            <a:r>
              <a:rPr lang="en-US" altLang="ko-KR" dirty="0" smtClean="0"/>
              <a:t>954</a:t>
            </a:r>
            <a:r>
              <a:rPr lang="ko-KR" altLang="en-US" dirty="0" smtClean="0"/>
              <a:t>개의 균을 </a:t>
            </a:r>
            <a:r>
              <a:rPr lang="en-US" altLang="ko-KR" dirty="0" smtClean="0"/>
              <a:t>Detection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녹색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균 </a:t>
            </a:r>
            <a:r>
              <a:rPr lang="en-US" altLang="ko-KR" dirty="0" smtClean="0"/>
              <a:t>Detection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빨간 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균의 중심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77" y="1887901"/>
            <a:ext cx="4141946" cy="42224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381" y="1887901"/>
            <a:ext cx="4135819" cy="422243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026097" y="2627645"/>
            <a:ext cx="1230924" cy="1099041"/>
          </a:xfrm>
          <a:prstGeom prst="rect">
            <a:avLst/>
          </a:pr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87313" indent="-87313" algn="l" latinLnBrk="0">
              <a:spcBef>
                <a:spcPts val="200"/>
              </a:spcBef>
              <a:buFont typeface="Wingdings" pitchFamily="2" charset="2"/>
              <a:buChar char="§"/>
            </a:pPr>
            <a:endParaRPr lang="ko-KR" altLang="en-US" sz="12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741349" y="2373915"/>
            <a:ext cx="671977" cy="32091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87313" indent="-87313" algn="l" latinLnBrk="0">
              <a:spcBef>
                <a:spcPts val="200"/>
              </a:spcBef>
              <a:buFont typeface="Wingdings" pitchFamily="2" charset="2"/>
              <a:buChar char="§"/>
            </a:pPr>
            <a:endParaRPr lang="ko-KR" altLang="en-US" sz="12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9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CJ ONLYONE Bold" pitchFamily="18" charset="-127"/>
              </a:rPr>
              <a:t>[5</a:t>
            </a:r>
            <a:r>
              <a:rPr lang="ko-KR" altLang="en-US" dirty="0">
                <a:ea typeface="CJ ONLYONE Bold" pitchFamily="18" charset="-127"/>
              </a:rPr>
              <a:t>차</a:t>
            </a:r>
            <a:r>
              <a:rPr lang="en-US" altLang="ko-KR" dirty="0">
                <a:ea typeface="CJ ONLYONE Bold" pitchFamily="18" charset="-127"/>
              </a:rPr>
              <a:t>] Microbiome </a:t>
            </a:r>
            <a:r>
              <a:rPr lang="ko-KR" altLang="en-US" dirty="0">
                <a:ea typeface="CJ ONLYONE Bold" pitchFamily="18" charset="-127"/>
              </a:rPr>
              <a:t>연구 효율화를 위한 </a:t>
            </a:r>
            <a:r>
              <a:rPr lang="en-US" altLang="ko-KR" dirty="0">
                <a:ea typeface="CJ ONLYONE Bold" pitchFamily="18" charset="-127"/>
              </a:rPr>
              <a:t>Vision AI </a:t>
            </a:r>
            <a:r>
              <a:rPr lang="ko-KR" altLang="en-US" dirty="0">
                <a:ea typeface="CJ ONLYONE Bold" pitchFamily="18" charset="-127"/>
              </a:rPr>
              <a:t>기반 자동 분류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04800" y="692164"/>
            <a:ext cx="9296400" cy="792163"/>
          </a:xfrm>
        </p:spPr>
        <p:txBody>
          <a:bodyPr/>
          <a:lstStyle/>
          <a:p>
            <a:r>
              <a:rPr lang="ko-KR" altLang="en-US" dirty="0" smtClean="0"/>
              <a:t>크기 </a:t>
            </a:r>
            <a:r>
              <a:rPr lang="en-US" altLang="ko-KR" dirty="0" smtClean="0"/>
              <a:t>: 4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클러스터링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400" dirty="0" smtClean="0"/>
              <a:t>- 4</a:t>
            </a:r>
            <a:r>
              <a:rPr lang="ko-KR" altLang="en-US" sz="1400" dirty="0" smtClean="0"/>
              <a:t>개의 그룹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가로</a:t>
            </a:r>
            <a:r>
              <a:rPr lang="en-US" altLang="ko-KR" sz="1400" dirty="0" smtClean="0"/>
              <a:t>*</a:t>
            </a:r>
            <a:r>
              <a:rPr lang="ko-KR" altLang="en-US" sz="1400" dirty="0" smtClean="0"/>
              <a:t>세로 픽셀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과 각각의 개수 분류함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 </a:t>
            </a:r>
            <a:r>
              <a:rPr lang="ko-KR" altLang="en-US" sz="1400" dirty="0" smtClean="0"/>
              <a:t>필요 사항 </a:t>
            </a:r>
            <a:r>
              <a:rPr lang="en-US" altLang="ko-KR" sz="1400" dirty="0" smtClean="0"/>
              <a:t>: </a:t>
            </a:r>
            <a:endParaRPr lang="en-US" altLang="ko-KR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</a:rPr>
              <a:t>      . 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</a:rPr>
              <a:t>해밀턴과 위치 연계 협의 필요</a:t>
            </a:r>
            <a:endParaRPr lang="en-US" altLang="ko-KR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</a:rPr>
              <a:t>      . plate 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</a:rPr>
              <a:t>의 크기 확인 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</a:rPr>
              <a:t>및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</a:rPr>
              <a:t> 그룹 범위 조정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</a:rPr>
              <a:t>픽셀 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</a:rPr>
              <a:t>-&gt; mm 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</a:rPr>
              <a:t>로 환산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altLang="ko-KR" sz="14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547758"/>
              </p:ext>
            </p:extLst>
          </p:nvPr>
        </p:nvGraphicFramePr>
        <p:xfrm>
          <a:off x="465992" y="2739927"/>
          <a:ext cx="8757142" cy="3537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39">
                  <a:extLst>
                    <a:ext uri="{9D8B030D-6E8A-4147-A177-3AD203B41FA5}">
                      <a16:colId xmlns:a16="http://schemas.microsoft.com/office/drawing/2014/main" val="755175775"/>
                    </a:ext>
                  </a:extLst>
                </a:gridCol>
                <a:gridCol w="726495">
                  <a:extLst>
                    <a:ext uri="{9D8B030D-6E8A-4147-A177-3AD203B41FA5}">
                      <a16:colId xmlns:a16="http://schemas.microsoft.com/office/drawing/2014/main" val="147739456"/>
                    </a:ext>
                  </a:extLst>
                </a:gridCol>
                <a:gridCol w="858544">
                  <a:extLst>
                    <a:ext uri="{9D8B030D-6E8A-4147-A177-3AD203B41FA5}">
                      <a16:colId xmlns:a16="http://schemas.microsoft.com/office/drawing/2014/main" val="159373033"/>
                    </a:ext>
                  </a:extLst>
                </a:gridCol>
                <a:gridCol w="921803">
                  <a:extLst>
                    <a:ext uri="{9D8B030D-6E8A-4147-A177-3AD203B41FA5}">
                      <a16:colId xmlns:a16="http://schemas.microsoft.com/office/drawing/2014/main" val="4032448982"/>
                    </a:ext>
                  </a:extLst>
                </a:gridCol>
                <a:gridCol w="957953">
                  <a:extLst>
                    <a:ext uri="{9D8B030D-6E8A-4147-A177-3AD203B41FA5}">
                      <a16:colId xmlns:a16="http://schemas.microsoft.com/office/drawing/2014/main" val="1893758691"/>
                    </a:ext>
                  </a:extLst>
                </a:gridCol>
                <a:gridCol w="1274260">
                  <a:extLst>
                    <a:ext uri="{9D8B030D-6E8A-4147-A177-3AD203B41FA5}">
                      <a16:colId xmlns:a16="http://schemas.microsoft.com/office/drawing/2014/main" val="1278572818"/>
                    </a:ext>
                  </a:extLst>
                </a:gridCol>
                <a:gridCol w="973016">
                  <a:extLst>
                    <a:ext uri="{9D8B030D-6E8A-4147-A177-3AD203B41FA5}">
                      <a16:colId xmlns:a16="http://schemas.microsoft.com/office/drawing/2014/main" val="3078116459"/>
                    </a:ext>
                  </a:extLst>
                </a:gridCol>
                <a:gridCol w="973016">
                  <a:extLst>
                    <a:ext uri="{9D8B030D-6E8A-4147-A177-3AD203B41FA5}">
                      <a16:colId xmlns:a16="http://schemas.microsoft.com/office/drawing/2014/main" val="3059241124"/>
                    </a:ext>
                  </a:extLst>
                </a:gridCol>
                <a:gridCol w="973016">
                  <a:extLst>
                    <a:ext uri="{9D8B030D-6E8A-4147-A177-3AD203B41FA5}">
                      <a16:colId xmlns:a16="http://schemas.microsoft.com/office/drawing/2014/main" val="3650218300"/>
                    </a:ext>
                  </a:extLst>
                </a:gridCol>
              </a:tblGrid>
              <a:tr h="363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픽셀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 : 1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~ 3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 :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 ~ 7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: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 ~ 11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 : 12 ~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6272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사이즈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60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81723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갯수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314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481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114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411173"/>
                  </a:ext>
                </a:extLst>
              </a:tr>
              <a:tr h="2444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이미지</a:t>
                      </a:r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42009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89" y="4001110"/>
            <a:ext cx="342900" cy="342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89" y="4826624"/>
            <a:ext cx="388620" cy="3886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59" y="3974141"/>
            <a:ext cx="617220" cy="5943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969" y="4862079"/>
            <a:ext cx="937260" cy="6629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8" y="3868396"/>
            <a:ext cx="480060" cy="11201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49214" y="4777972"/>
            <a:ext cx="539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4236" y="3905644"/>
            <a:ext cx="422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3185" y="4777972"/>
            <a:ext cx="61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7.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992" y="5042238"/>
            <a:ext cx="1348740" cy="1143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919" y="3941857"/>
            <a:ext cx="1028700" cy="16687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78247" y="3862610"/>
            <a:ext cx="50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21165" y="3889594"/>
            <a:ext cx="45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9967" y="3974141"/>
            <a:ext cx="46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1007" y="5042238"/>
            <a:ext cx="50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54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CJ ONLYONE Bold" pitchFamily="18" charset="-127"/>
              </a:rPr>
              <a:t>[5</a:t>
            </a:r>
            <a:r>
              <a:rPr lang="ko-KR" altLang="en-US" dirty="0">
                <a:ea typeface="CJ ONLYONE Bold" pitchFamily="18" charset="-127"/>
              </a:rPr>
              <a:t>차</a:t>
            </a:r>
            <a:r>
              <a:rPr lang="en-US" altLang="ko-KR" dirty="0">
                <a:ea typeface="CJ ONLYONE Bold" pitchFamily="18" charset="-127"/>
              </a:rPr>
              <a:t>] Microbiome </a:t>
            </a:r>
            <a:r>
              <a:rPr lang="ko-KR" altLang="en-US" dirty="0">
                <a:ea typeface="CJ ONLYONE Bold" pitchFamily="18" charset="-127"/>
              </a:rPr>
              <a:t>연구 효율화를 위한 </a:t>
            </a:r>
            <a:r>
              <a:rPr lang="en-US" altLang="ko-KR" dirty="0">
                <a:ea typeface="CJ ONLYONE Bold" pitchFamily="18" charset="-127"/>
              </a:rPr>
              <a:t>Vision AI </a:t>
            </a:r>
            <a:r>
              <a:rPr lang="ko-KR" altLang="en-US" dirty="0">
                <a:ea typeface="CJ ONLYONE Bold" pitchFamily="18" charset="-127"/>
              </a:rPr>
              <a:t>기반 자동 분류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04800" y="692164"/>
            <a:ext cx="9296400" cy="792163"/>
          </a:xfrm>
        </p:spPr>
        <p:txBody>
          <a:bodyPr/>
          <a:lstStyle/>
          <a:p>
            <a:r>
              <a:rPr lang="ko-KR" altLang="en-US" dirty="0" smtClean="0"/>
              <a:t>모양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클러스터링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재분류</a:t>
            </a:r>
            <a:r>
              <a:rPr lang="ko-KR" altLang="en-US" sz="1400" dirty="0" smtClean="0"/>
              <a:t> 대상이 존재함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ko-KR" altLang="en-US" sz="1400" dirty="0" smtClean="0"/>
              <a:t>학습 데이터 분류 </a:t>
            </a:r>
            <a:r>
              <a:rPr lang="ko-KR" altLang="en-US" sz="1400" dirty="0" smtClean="0"/>
              <a:t>중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=&gt;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현재 </a:t>
            </a:r>
            <a:r>
              <a:rPr lang="en-US" altLang="ko-KR" sz="1400" dirty="0" smtClean="0"/>
              <a:t>circle : 749, </a:t>
            </a:r>
            <a:r>
              <a:rPr lang="en-US" altLang="ko-KR" sz="1400" dirty="0" err="1" smtClean="0"/>
              <a:t>not_cirle</a:t>
            </a:r>
            <a:r>
              <a:rPr lang="en-US" altLang="ko-KR" sz="1400" dirty="0" smtClean="0"/>
              <a:t> 944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40725"/>
              </p:ext>
            </p:extLst>
          </p:nvPr>
        </p:nvGraphicFramePr>
        <p:xfrm>
          <a:off x="580291" y="1943101"/>
          <a:ext cx="8721970" cy="441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55">
                  <a:extLst>
                    <a:ext uri="{9D8B030D-6E8A-4147-A177-3AD203B41FA5}">
                      <a16:colId xmlns:a16="http://schemas.microsoft.com/office/drawing/2014/main" val="755175775"/>
                    </a:ext>
                  </a:extLst>
                </a:gridCol>
                <a:gridCol w="3596054">
                  <a:extLst>
                    <a:ext uri="{9D8B030D-6E8A-4147-A177-3AD203B41FA5}">
                      <a16:colId xmlns:a16="http://schemas.microsoft.com/office/drawing/2014/main" val="147739456"/>
                    </a:ext>
                  </a:extLst>
                </a:gridCol>
                <a:gridCol w="4273061">
                  <a:extLst>
                    <a:ext uri="{9D8B030D-6E8A-4147-A177-3AD203B41FA5}">
                      <a16:colId xmlns:a16="http://schemas.microsoft.com/office/drawing/2014/main" val="4032448982"/>
                    </a:ext>
                  </a:extLst>
                </a:gridCol>
              </a:tblGrid>
              <a:tr h="329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그룹</a:t>
                      </a:r>
                      <a:endParaRPr lang="ko-KR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circle</a:t>
                      </a:r>
                      <a:endParaRPr lang="ko-KR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not_circle</a:t>
                      </a:r>
                      <a:endParaRPr lang="ko-KR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162727"/>
                  </a:ext>
                </a:extLst>
              </a:tr>
              <a:tr h="317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갯수</a:t>
                      </a:r>
                      <a:endParaRPr lang="ko-KR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433</a:t>
                      </a:r>
                      <a:endParaRPr lang="ko-KR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521</a:t>
                      </a:r>
                      <a:endParaRPr lang="ko-KR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060805"/>
                  </a:ext>
                </a:extLst>
              </a:tr>
              <a:tr h="157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분류</a:t>
                      </a:r>
                      <a:endParaRPr lang="en-US" altLang="ko-KR" sz="1600" b="1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정상</a:t>
                      </a:r>
                      <a:endParaRPr lang="ko-KR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20093"/>
                  </a:ext>
                </a:extLst>
              </a:tr>
              <a:tr h="2170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재분류</a:t>
                      </a:r>
                      <a:endParaRPr lang="en-US" altLang="ko-KR" sz="1600" b="1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대상</a:t>
                      </a:r>
                      <a:endParaRPr lang="ko-KR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0286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49" y="2948161"/>
            <a:ext cx="495300" cy="495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40" y="2925093"/>
            <a:ext cx="571500" cy="571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515" y="2925093"/>
            <a:ext cx="838200" cy="838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52" y="2817193"/>
            <a:ext cx="876300" cy="9144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69" y="4514531"/>
            <a:ext cx="857250" cy="83343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38" y="4466906"/>
            <a:ext cx="785813" cy="92868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802" y="2801266"/>
            <a:ext cx="533400" cy="60007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61" y="3401341"/>
            <a:ext cx="833438" cy="64293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38" y="2764632"/>
            <a:ext cx="866775" cy="76676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86" y="2801266"/>
            <a:ext cx="738188" cy="52387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6" y="2788019"/>
            <a:ext cx="1000125" cy="109537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84" y="4385412"/>
            <a:ext cx="685800" cy="85725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930" y="4451271"/>
            <a:ext cx="642938" cy="6858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158" y="4385412"/>
            <a:ext cx="685800" cy="77152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538" y="4385412"/>
            <a:ext cx="771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00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CJ ONLYONE Bold" pitchFamily="18" charset="-127"/>
              </a:rPr>
              <a:t>[5</a:t>
            </a:r>
            <a:r>
              <a:rPr lang="ko-KR" altLang="en-US" dirty="0">
                <a:ea typeface="CJ ONLYONE Bold" pitchFamily="18" charset="-127"/>
              </a:rPr>
              <a:t>차</a:t>
            </a:r>
            <a:r>
              <a:rPr lang="en-US" altLang="ko-KR" dirty="0">
                <a:ea typeface="CJ ONLYONE Bold" pitchFamily="18" charset="-127"/>
              </a:rPr>
              <a:t>] Microbiome </a:t>
            </a:r>
            <a:r>
              <a:rPr lang="ko-KR" altLang="en-US" dirty="0">
                <a:ea typeface="CJ ONLYONE Bold" pitchFamily="18" charset="-127"/>
              </a:rPr>
              <a:t>연구 효율화를 위한 </a:t>
            </a:r>
            <a:r>
              <a:rPr lang="en-US" altLang="ko-KR" dirty="0">
                <a:ea typeface="CJ ONLYONE Bold" pitchFamily="18" charset="-127"/>
              </a:rPr>
              <a:t>Vision AI </a:t>
            </a:r>
            <a:r>
              <a:rPr lang="ko-KR" altLang="en-US" dirty="0">
                <a:ea typeface="CJ ONLYONE Bold" pitchFamily="18" charset="-127"/>
              </a:rPr>
              <a:t>기반 자동 분류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04800" y="692164"/>
            <a:ext cx="9296400" cy="792163"/>
          </a:xfrm>
        </p:spPr>
        <p:txBody>
          <a:bodyPr/>
          <a:lstStyle/>
          <a:p>
            <a:r>
              <a:rPr lang="ko-KR" altLang="en-US" dirty="0" smtClean="0"/>
              <a:t>차주 계획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해밀턴과 위치 연계 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협의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plate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의 </a:t>
            </a:r>
            <a:r>
              <a:rPr lang="ko-KR" altLang="en-US" smtClean="0">
                <a:solidFill>
                  <a:schemeClr val="tx1">
                    <a:lumMod val="50000"/>
                  </a:schemeClr>
                </a:solidFill>
              </a:rPr>
              <a:t>크기 확인 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및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그룹 범위 조정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픽셀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-&gt; mm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로 환산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이미지 </a:t>
            </a:r>
            <a:r>
              <a:rPr lang="ko-KR" altLang="en-US" dirty="0" err="1" smtClean="0"/>
              <a:t>재분류</a:t>
            </a:r>
            <a:r>
              <a:rPr lang="ko-KR" altLang="en-US" dirty="0" smtClean="0"/>
              <a:t> 통한 모양의 고도화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 분류 및 학습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색에 대한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47986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J제일제당 정보전략팀">
  <a:themeElements>
    <a:clrScheme name="">
      <a:dk1>
        <a:srgbClr val="666666"/>
      </a:dk1>
      <a:lt1>
        <a:srgbClr val="FFFFFF"/>
      </a:lt1>
      <a:dk2>
        <a:srgbClr val="73459E"/>
      </a:dk2>
      <a:lt2>
        <a:srgbClr val="999999"/>
      </a:lt2>
      <a:accent1>
        <a:srgbClr val="386FB1"/>
      </a:accent1>
      <a:accent2>
        <a:srgbClr val="CB5B07"/>
      </a:accent2>
      <a:accent3>
        <a:srgbClr val="FFFFFF"/>
      </a:accent3>
      <a:accent4>
        <a:srgbClr val="565656"/>
      </a:accent4>
      <a:accent5>
        <a:srgbClr val="AEBBD5"/>
      </a:accent5>
      <a:accent6>
        <a:srgbClr val="B85206"/>
      </a:accent6>
      <a:hlink>
        <a:srgbClr val="E5BE41"/>
      </a:hlink>
      <a:folHlink>
        <a:srgbClr val="4E805A"/>
      </a:folHlink>
    </a:clrScheme>
    <a:fontScheme name="SCM기획부문_보고용템플릿">
      <a:majorFont>
        <a:latin typeface="HY헤드라인M"/>
        <a:ea typeface="HY헤드라인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rnd">
          <a:solidFill>
            <a:schemeClr val="bg1">
              <a:lumMod val="75000"/>
            </a:schemeClr>
          </a:solidFill>
        </a:ln>
      </a:spPr>
      <a:bodyPr lIns="36000" tIns="36000" rIns="36000" bIns="36000" rtlCol="0" anchor="t"/>
      <a:lstStyle>
        <a:defPPr marL="87313" indent="-87313" algn="l" latinLnBrk="0">
          <a:spcBef>
            <a:spcPts val="200"/>
          </a:spcBef>
          <a:buFont typeface="Wingdings" pitchFamily="2" charset="2"/>
          <a:buChar char="§"/>
          <a:defRPr sz="1200" b="1" dirty="0" smtClean="0">
            <a:solidFill>
              <a:srgbClr val="000000"/>
            </a:solidFill>
            <a:latin typeface="맑은 고딕" pitchFamily="50" charset="-127"/>
            <a:ea typeface="맑은 고딕" pitchFamily="50" charset="-127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SCM기획부문_보고용템플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M기획부문_보고용템플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M기획부문_보고용템플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M기획부문_보고용템플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M기획부문_보고용템플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M기획부문_보고용템플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M기획부문_보고용템플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CC0B77675C9844582662E0E95107A8B" ma:contentTypeVersion="8" ma:contentTypeDescription="새 문서를 만듭니다." ma:contentTypeScope="" ma:versionID="458e010100e3865b50b7eed9323fa0fc">
  <xsd:schema xmlns:xsd="http://www.w3.org/2001/XMLSchema" xmlns:xs="http://www.w3.org/2001/XMLSchema" xmlns:p="http://schemas.microsoft.com/office/2006/metadata/properties" xmlns:ns2="67ee7cf6-9eee-4b5b-86c4-0e54af96ef0c" targetNamespace="http://schemas.microsoft.com/office/2006/metadata/properties" ma:root="true" ma:fieldsID="fb5b1258ec2ac1766a53098c57a147b3" ns2:_="">
    <xsd:import namespace="67ee7cf6-9eee-4b5b-86c4-0e54af96ef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ee7cf6-9eee-4b5b-86c4-0e54af96ef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4D5EBA-813A-4DFE-956E-1CE283694C67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67ee7cf6-9eee-4b5b-86c4-0e54af96ef0c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A330B93-4AE4-4E69-ACE6-A35420D261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7CB5FF-4EB6-4C68-9C88-124AE88DFB4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7ee7cf6-9eee-4b5b-86c4-0e54af96ef0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3224</TotalTime>
  <Words>724</Words>
  <Application>Microsoft Office PowerPoint</Application>
  <PresentationFormat>A4 용지(210x297mm)</PresentationFormat>
  <Paragraphs>138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CJ ONLYONE Bold</vt:lpstr>
      <vt:lpstr>CJ ONLYONE NEW 본문 Light</vt:lpstr>
      <vt:lpstr>CJ ONLYONE NEW 본문 Regular</vt:lpstr>
      <vt:lpstr>CJ ONLYONE NEW 제목 Bold</vt:lpstr>
      <vt:lpstr>HY견고딕</vt:lpstr>
      <vt:lpstr>HY헤드라인M</vt:lpstr>
      <vt:lpstr>굴림</vt:lpstr>
      <vt:lpstr>돋움</vt:lpstr>
      <vt:lpstr>맑은 고딕</vt:lpstr>
      <vt:lpstr>Arial</vt:lpstr>
      <vt:lpstr>Times New Roman</vt:lpstr>
      <vt:lpstr>Wingdings</vt:lpstr>
      <vt:lpstr>CJ제일제당 정보전략팀</vt:lpstr>
      <vt:lpstr>[5차] Microbiome 연구 효율화를 위한 Vision AI 기반 자동 분류</vt:lpstr>
      <vt:lpstr>[5차] Microbiome 연구 효율화를 위한 Vision AI 기반 자동 분류</vt:lpstr>
      <vt:lpstr>[5차] Microbiome 연구 효율화를 위한 Vision AI 기반 자동 분류</vt:lpstr>
      <vt:lpstr>[5차] Microbiome 연구 효율화를 위한 Vision AI 기반 자동 분류</vt:lpstr>
      <vt:lpstr>[5차] Microbiome 연구 효율화를 위한 Vision AI 기반 자동 분류</vt:lpstr>
      <vt:lpstr>[5차] Microbiome 연구 효율화를 위한 Vision AI 기반 자동 분류</vt:lpstr>
      <vt:lpstr>[5차] Microbiome 연구 효율화를 위한 Vision AI 기반 자동 분류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CJ제일제당 정보전략팀</dc:title>
  <dc:creator>김동규</dc:creator>
  <cp:lastModifiedBy>User</cp:lastModifiedBy>
  <cp:revision>308</cp:revision>
  <cp:lastPrinted>2020-04-02T04:31:22Z</cp:lastPrinted>
  <dcterms:created xsi:type="dcterms:W3CDTF">2009-09-29T02:19:07Z</dcterms:created>
  <dcterms:modified xsi:type="dcterms:W3CDTF">2020-09-17T01:53:05Z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0x0101002CC0B77675C9844582662E0E95107A8B</vt:lpwstr>
  </property>
  <property fmtid="{D5CDD505-2E9C-101B-9397-08002B2CF9AE}" pid="3" name="FDRClass">
    <vt:lpwstr>0</vt:lpwstr>
  </property>
  <property fmtid="{D5CDD505-2E9C-101B-9397-08002B2CF9AE}" pid="4" name="FDRSet">
    <vt:lpwstr>manual</vt:lpwstr>
  </property>
</Properties>
</file>