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814" r:id="rId2"/>
    <p:sldId id="850" r:id="rId3"/>
    <p:sldId id="833" r:id="rId4"/>
    <p:sldId id="836" r:id="rId5"/>
    <p:sldId id="854" r:id="rId6"/>
    <p:sldId id="855" r:id="rId7"/>
    <p:sldId id="839" r:id="rId8"/>
    <p:sldId id="837" r:id="rId9"/>
    <p:sldId id="840" r:id="rId10"/>
    <p:sldId id="841" r:id="rId11"/>
    <p:sldId id="851" r:id="rId12"/>
    <p:sldId id="852" r:id="rId13"/>
    <p:sldId id="85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B7645-5A85-4AA5-BF49-75B4F7825CA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BA6DE-5156-457E-89A1-3B69736B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198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F43AB-387F-77BE-3BCF-7A2188953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9372C2-B572-E3C4-BDE1-0329C783D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E18D1-0FBA-E14A-1FBA-9DCA380F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3ADB75-7970-2083-7C79-54C3F0F1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13ADC-D97F-CD5C-1272-D03DFDFB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54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970BB-5DAF-67FA-127B-A100CA93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9B089-6C8C-8349-1838-D797CAA31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3F61E-AF05-F505-AF8B-6B30AE10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07774-A920-EFED-41D0-7B85CEFC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8A33E-E7CA-C380-B9E2-97CF3C59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B481D6-0607-2AB2-4DE0-F73A41DC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401446-F887-32F4-A07F-7411FBF71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DB418-0FFB-FE69-8448-76790E20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42DB3-BE36-86C5-527C-F1682FE6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D548B-B62B-B861-E863-B8A86EAE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4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ltGray">
          <a:xfrm>
            <a:off x="359072" y="201908"/>
            <a:ext cx="8844403" cy="703701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wrap="square" lIns="143428" tIns="89642" rIns="143428" bIns="89642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6" name="내용 개체 틀 2"/>
          <p:cNvSpPr txBox="1">
            <a:spLocks/>
          </p:cNvSpPr>
          <p:nvPr userDrawn="1"/>
        </p:nvSpPr>
        <p:spPr>
          <a:xfrm>
            <a:off x="831177" y="1105118"/>
            <a:ext cx="10515600" cy="47067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9071" y="1105117"/>
            <a:ext cx="11339444" cy="502353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59834" y="201613"/>
            <a:ext cx="8843433" cy="70326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548003" y="632816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7794632-D888-4270-8AF5-7FF0A682F488}" type="slidenum">
              <a:rPr lang="ko-KR" altLang="en-US" sz="1200" smtClean="0"/>
              <a:t>‹#›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32181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80C33-2644-5413-9CA2-B8506549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B6356-3ED7-B08E-4DEC-12E9D3564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D73FE-F844-8F72-5D3B-7C48E0AD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58A36-DCE9-FD02-94A2-1F544865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FA2F7-4B9D-346C-74A0-4A6D4ED1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1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A6F93-94D3-2397-C61D-8747D7E4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2A7C1B-D785-3FEC-E9CA-1A2121F89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941D8-1072-A035-8D86-BE26D425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9494F-9A94-B090-6719-25CA64D2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876AC0-6674-528F-80EB-27173C42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7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4C432-1399-34B7-D81B-DEEAB046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85530-0951-E199-85D7-F3E70A64E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C3E76E-D7C4-0CEC-6DEA-3967A228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662189-32FF-AC4D-2592-0495FEE5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A2517-5742-0BE0-E5A4-F89A917A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43569-823F-7724-5FE5-7F31BF89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0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F5456-C0F3-BD44-479F-05F9B162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BDADEE-8560-18E0-FEB4-D1518C0B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546A8-B532-3577-6852-73D3237F8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98A58D-083E-20A9-2919-E0D9AE5B3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BA431C-2E05-7853-9B98-934464D71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660B24-5546-94D1-4B8A-AE5AD32C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EC10C9-377C-4230-35C7-68B5E97C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71967D-C5D4-CD57-7AFE-8019232C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32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B1E02-5557-1B24-86C7-B87447D4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A0E3FF-D455-1888-6D6D-B285E5AE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C0279E-BE08-08F9-8571-265057C9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C3F8FB-6E40-D3BB-4834-3D6C76CE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6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BDA044-A8C0-07EA-5538-BB542BDC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DD5038-4043-FBD7-B4CD-02584AF1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CD8B65-47C7-F2D2-2FDC-28EE4337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C5AC4-6F43-A178-E4BF-6A9A413D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898DE-8B76-9FC4-755E-6FA23C89F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74EAC5-0034-B36F-BF60-1E92C4D28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000A4-EB35-5E37-0E55-45FDFCC2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C5B6E-5BD4-246F-6FAC-8D383EB0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8582E-AC4E-1072-D4E0-580A5AF3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1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E94C3-F8A1-A1D5-4DBE-B93DA1A4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1B99A5-6200-A8EE-2EFE-F14F54029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A0D5FB-6C58-8F1E-09EE-C56564EF7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70A32-4C78-677B-52F3-020897F3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D38A6-6FBC-EC15-C59B-B95B679F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C38B2-F942-05D4-3F4B-BB03E477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8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C293CF-C431-7B62-D6FF-E3F52A67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3B3F0-50A5-E473-0869-A580699DE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47664-0ED1-B09F-746A-E9DC7845C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43D854-703F-4C12-83B4-4B8E22921AD1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83A10-6C3F-EE02-C811-621687EA1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E0359-4DB0-8E51-43EF-684E887CD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3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it.ly/4bQcK49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4bQcK49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4bQcK49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ltGray">
          <a:xfrm>
            <a:off x="2326167" y="908778"/>
            <a:ext cx="7886700" cy="1835282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wrap="square" lIns="143428" tIns="89642" rIns="143428" bIns="89642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endParaRPr lang="en-US" sz="25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6750" y="1408310"/>
            <a:ext cx="518553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ko-KR" altLang="en-US" sz="2800" b="1" dirty="0" err="1">
                <a:solidFill>
                  <a:schemeClr val="bg1"/>
                </a:solidFill>
                <a:latin typeface="+mn-ea"/>
              </a:rPr>
              <a:t>미리가는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 연구실 </a:t>
            </a: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일차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pPr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2654452" y="3623899"/>
            <a:ext cx="7370976" cy="2133634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89642" rIns="0" bIns="89642" rtlCol="0" anchor="ctr">
            <a:noAutofit/>
          </a:bodyPr>
          <a:lstStyle/>
          <a:p>
            <a:pPr marL="56024" lvl="1"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ko-KR" sz="1961" b="1" dirty="0">
                <a:latin typeface="+mn-ea"/>
              </a:rPr>
              <a:t>2024. 07.24</a:t>
            </a:r>
          </a:p>
        </p:txBody>
      </p:sp>
    </p:spTree>
    <p:extLst>
      <p:ext uri="{BB962C8B-B14F-4D97-AF65-F5344CB8AC3E}">
        <p14:creationId xmlns:p14="http://schemas.microsoft.com/office/powerpoint/2010/main" val="211175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396E7-1FC2-4086-B9F6-AC12073F2C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FD9A83-5236-45E8-9A57-2F3FBE786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23" y="1546345"/>
            <a:ext cx="7179242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import serial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import time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py_serial=serial.Serial(port='com8',baudrate=9600)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while True: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    commend=input('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전송할 글자 입력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')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    py_serial.write(commend.encode())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    time.sleep(0.1)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    if py_serial.readable():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        st1=py_serial.readline()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        print(st1[:len(st1)-1].decode())</a:t>
            </a:r>
            <a:endParaRPr kumimoji="0" lang="ko-KR" altLang="ko-KR" sz="4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5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4954C4-2E32-42B6-B6BB-4A054E4D99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DAA24-B619-45C6-AAD5-52FCAC4AAC13}"/>
              </a:ext>
            </a:extLst>
          </p:cNvPr>
          <p:cNvSpPr txBox="1"/>
          <p:nvPr/>
        </p:nvSpPr>
        <p:spPr>
          <a:xfrm>
            <a:off x="466049" y="1203468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 err="1"/>
              <a:t>입력받으면</a:t>
            </a:r>
            <a:r>
              <a:rPr lang="ko-KR" altLang="en-US" dirty="0"/>
              <a:t> </a:t>
            </a:r>
            <a:r>
              <a:rPr lang="en-US" altLang="ko-KR" dirty="0"/>
              <a:t>LED</a:t>
            </a:r>
            <a:r>
              <a:rPr lang="ko-KR" altLang="en-US" dirty="0"/>
              <a:t>가 켜지고 </a:t>
            </a:r>
            <a:r>
              <a:rPr lang="en-US" altLang="ko-KR" dirty="0"/>
              <a:t>OFF</a:t>
            </a:r>
            <a:r>
              <a:rPr lang="ko-KR" altLang="en-US" dirty="0"/>
              <a:t>를 </a:t>
            </a:r>
            <a:r>
              <a:rPr lang="ko-KR" altLang="en-US" dirty="0" err="1"/>
              <a:t>입력받으면</a:t>
            </a:r>
            <a:r>
              <a:rPr lang="ko-KR" altLang="en-US" dirty="0"/>
              <a:t> </a:t>
            </a:r>
            <a:r>
              <a:rPr lang="en-US" altLang="ko-KR" dirty="0"/>
              <a:t>LED</a:t>
            </a:r>
            <a:r>
              <a:rPr lang="ko-KR" altLang="en-US" dirty="0"/>
              <a:t>가 꺼지는 장치</a:t>
            </a:r>
          </a:p>
        </p:txBody>
      </p:sp>
    </p:spTree>
    <p:extLst>
      <p:ext uri="{BB962C8B-B14F-4D97-AF65-F5344CB8AC3E}">
        <p14:creationId xmlns:p14="http://schemas.microsoft.com/office/powerpoint/2010/main" val="3321815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1260B4-6CB3-4F2F-B2F9-2A3216405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상태 기억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AFA3A6-9C03-4510-90AF-4FAF62966DFC}"/>
              </a:ext>
            </a:extLst>
          </p:cNvPr>
          <p:cNvSpPr/>
          <p:nvPr/>
        </p:nvSpPr>
        <p:spPr>
          <a:xfrm>
            <a:off x="487680" y="1208742"/>
            <a:ext cx="6096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EEPROM.h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ledState</a:t>
            </a:r>
            <a:r>
              <a:rPr lang="ko-KR" altLang="en-US" sz="1200" dirty="0"/>
              <a:t>=LOW;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(7,OUTPUT);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ledState</a:t>
            </a:r>
            <a:r>
              <a:rPr lang="ko-KR" altLang="en-US" sz="1200" dirty="0"/>
              <a:t>=</a:t>
            </a:r>
            <a:r>
              <a:rPr lang="ko-KR" altLang="en-US" sz="1200" dirty="0" err="1"/>
              <a:t>EEPROM.read</a:t>
            </a:r>
            <a:r>
              <a:rPr lang="ko-KR" altLang="en-US" sz="1200" dirty="0"/>
              <a:t>(0);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Serial.available</a:t>
            </a:r>
            <a:r>
              <a:rPr lang="ko-KR" altLang="en-US" sz="1200" dirty="0"/>
              <a:t>())</a:t>
            </a:r>
          </a:p>
          <a:p>
            <a:r>
              <a:rPr lang="ko-KR" altLang="en-US" sz="1200" dirty="0"/>
              <a:t> 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String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cmd</a:t>
            </a:r>
            <a:r>
              <a:rPr lang="ko-KR" altLang="en-US" sz="1200" dirty="0"/>
              <a:t>=</a:t>
            </a:r>
            <a:r>
              <a:rPr lang="ko-KR" altLang="en-US" sz="1200" dirty="0" err="1"/>
              <a:t>Serial.readStringUntil</a:t>
            </a:r>
            <a:r>
              <a:rPr lang="ko-KR" altLang="en-US" sz="1200" dirty="0"/>
              <a:t>('\</a:t>
            </a:r>
            <a:r>
              <a:rPr lang="ko-KR" altLang="en-US" sz="1200" dirty="0" err="1"/>
              <a:t>n</a:t>
            </a:r>
            <a:r>
              <a:rPr lang="ko-KR" altLang="en-US" sz="1200" dirty="0"/>
              <a:t>');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cmd.equals</a:t>
            </a:r>
            <a:r>
              <a:rPr lang="ko-KR" altLang="en-US" sz="1200" dirty="0"/>
              <a:t>("ON"))</a:t>
            </a:r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ledState</a:t>
            </a:r>
            <a:r>
              <a:rPr lang="ko-KR" altLang="en-US" sz="1200" dirty="0"/>
              <a:t>=HIGH;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EEPROM.update</a:t>
            </a:r>
            <a:r>
              <a:rPr lang="ko-KR" altLang="en-US" sz="1200" dirty="0"/>
              <a:t>(0,HIGH);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cmd.equals</a:t>
            </a:r>
            <a:r>
              <a:rPr lang="ko-KR" altLang="en-US" sz="1200" dirty="0"/>
              <a:t>("OFF"))</a:t>
            </a:r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ledState</a:t>
            </a:r>
            <a:r>
              <a:rPr lang="ko-KR" altLang="en-US" sz="1200" dirty="0"/>
              <a:t>=LOW;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EEPROM.update</a:t>
            </a:r>
            <a:r>
              <a:rPr lang="ko-KR" altLang="en-US" sz="1200" dirty="0"/>
              <a:t>(0,LOW);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}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(7,ledState);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275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90C20C9-20FE-49AD-B71A-D3CD295F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온습도</a:t>
            </a:r>
            <a:r>
              <a:rPr lang="ko-KR" altLang="en-US" sz="2400" dirty="0"/>
              <a:t> 센서</a:t>
            </a:r>
            <a:r>
              <a:rPr lang="en-US" altLang="ko-KR" sz="2400" dirty="0"/>
              <a:t>,led,</a:t>
            </a:r>
            <a:r>
              <a:rPr lang="ko-KR" altLang="en-US" sz="2400" dirty="0"/>
              <a:t>모터</a:t>
            </a:r>
            <a:r>
              <a:rPr lang="en-US" altLang="ko-KR" sz="2400" dirty="0"/>
              <a:t>,</a:t>
            </a:r>
            <a:r>
              <a:rPr lang="ko-KR" altLang="en-US" sz="2400" dirty="0"/>
              <a:t>버튼 등 </a:t>
            </a:r>
            <a:r>
              <a:rPr lang="ko-KR" altLang="en-US" sz="2400" dirty="0" err="1"/>
              <a:t>아두이노</a:t>
            </a:r>
            <a:r>
              <a:rPr lang="ko-KR" altLang="en-US" sz="2400" dirty="0"/>
              <a:t> 부품을 이용해서 자신만의 장치 만들기</a:t>
            </a:r>
            <a:r>
              <a:rPr lang="en-US" altLang="ko-KR" sz="2400" dirty="0"/>
              <a:t>(</a:t>
            </a:r>
            <a:r>
              <a:rPr lang="ko-KR" altLang="en-US" sz="2400" dirty="0" err="1"/>
              <a:t>파이썬을</a:t>
            </a:r>
            <a:r>
              <a:rPr lang="ko-KR" altLang="en-US" sz="2400" dirty="0"/>
              <a:t> 이용한 정보의 통신이 가능하도록 고려해서 제작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FBF12-D4CC-400E-B8C9-4FE35064DC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제작</a:t>
            </a:r>
          </a:p>
        </p:txBody>
      </p:sp>
    </p:spTree>
    <p:extLst>
      <p:ext uri="{BB962C8B-B14F-4D97-AF65-F5344CB8AC3E}">
        <p14:creationId xmlns:p14="http://schemas.microsoft.com/office/powerpoint/2010/main" val="70408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313533-DAC1-4862-AD9D-1EC7EBBD44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아나콘다 설치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F6D7A0-3DA8-44DE-9CBC-EA1AD178656F}"/>
              </a:ext>
            </a:extLst>
          </p:cNvPr>
          <p:cNvSpPr txBox="1"/>
          <p:nvPr/>
        </p:nvSpPr>
        <p:spPr>
          <a:xfrm>
            <a:off x="401156" y="1262462"/>
            <a:ext cx="6226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https://www.anaconda.com/download</a:t>
            </a:r>
            <a:r>
              <a:rPr lang="en-US" altLang="ko-KR" dirty="0"/>
              <a:t> </a:t>
            </a:r>
            <a:r>
              <a:rPr lang="ko-KR" altLang="en-US" dirty="0"/>
              <a:t>에서 아나콘다 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7EDE92-C2D3-4624-91A4-C0E71897F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56" y="1826312"/>
            <a:ext cx="6485341" cy="48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4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4216A7D-56C5-455C-8EC5-E7D65DFD4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환경 구축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05A98-0DC5-437D-9B89-0E69F585E810}"/>
              </a:ext>
            </a:extLst>
          </p:cNvPr>
          <p:cNvSpPr txBox="1"/>
          <p:nvPr/>
        </p:nvSpPr>
        <p:spPr>
          <a:xfrm>
            <a:off x="359834" y="1409945"/>
            <a:ext cx="94150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아나콘다 실행 후 </a:t>
            </a:r>
            <a:r>
              <a:rPr lang="en-US" altLang="ko-KR" dirty="0" err="1"/>
              <a:t>conda</a:t>
            </a:r>
            <a:r>
              <a:rPr lang="en-US" altLang="ko-KR" dirty="0"/>
              <a:t> create –n </a:t>
            </a:r>
            <a:r>
              <a:rPr lang="en-US" altLang="ko-KR" dirty="0" err="1"/>
              <a:t>arduino</a:t>
            </a:r>
            <a:r>
              <a:rPr lang="en-US" altLang="ko-KR" dirty="0"/>
              <a:t> python=3.10.0 </a:t>
            </a:r>
            <a:r>
              <a:rPr lang="ko-KR" altLang="en-US" dirty="0"/>
              <a:t>을 입력하여 가상환경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가상환경 실행 </a:t>
            </a:r>
            <a:r>
              <a:rPr lang="en-US" altLang="ko-KR" dirty="0" err="1"/>
              <a:t>conda</a:t>
            </a:r>
            <a:r>
              <a:rPr lang="en-US" altLang="ko-KR" dirty="0"/>
              <a:t> activate Arduino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사용할 라이브러리 설치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pip install </a:t>
            </a:r>
            <a:r>
              <a:rPr lang="en-US" altLang="ko-KR" dirty="0" err="1"/>
              <a:t>jupyter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pip install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pip install matplotlib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pip install pandas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pip install </a:t>
            </a:r>
            <a:r>
              <a:rPr lang="en-US" altLang="ko-KR" dirty="0" err="1"/>
              <a:t>pyserial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을 입력해서 주피터 노트북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663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FDC532-99A4-4AE3-9ACA-9D8EC96243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주피터 노트북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C68FA-1FB6-4B65-AC09-8BA54A846B6E}"/>
              </a:ext>
            </a:extLst>
          </p:cNvPr>
          <p:cNvSpPr txBox="1"/>
          <p:nvPr/>
        </p:nvSpPr>
        <p:spPr>
          <a:xfrm>
            <a:off x="9407026" y="258544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 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https://bit.ly/4bQcK49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C70541-1E83-43B9-ABC6-2F4EF3B41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34" y="994974"/>
            <a:ext cx="7655371" cy="54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8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8558FE-3773-4BB1-BE9A-E8E3D4248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조도센서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69D368-84B4-4527-B16D-F7C5BE079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34" y="1176023"/>
            <a:ext cx="6601746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1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3AA0DD-AA12-410D-8388-718F97B68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코드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E7797-38E5-409D-A3C7-32AF2754606A}"/>
              </a:ext>
            </a:extLst>
          </p:cNvPr>
          <p:cNvSpPr txBox="1"/>
          <p:nvPr/>
        </p:nvSpPr>
        <p:spPr>
          <a:xfrm>
            <a:off x="448350" y="1404047"/>
            <a:ext cx="302140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void setup()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Serial.begin</a:t>
            </a:r>
            <a:r>
              <a:rPr lang="en-US" altLang="ko-KR" dirty="0"/>
              <a:t>(9600);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loop()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int light=</a:t>
            </a:r>
            <a:r>
              <a:rPr lang="en-US" altLang="ko-KR" dirty="0" err="1"/>
              <a:t>analogRead</a:t>
            </a:r>
            <a:r>
              <a:rPr lang="en-US" altLang="ko-KR" dirty="0"/>
              <a:t>(A0);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Serial.println</a:t>
            </a:r>
            <a:r>
              <a:rPr lang="en-US" altLang="ko-KR" dirty="0"/>
              <a:t>(light);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52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8F131-398B-4E14-8D4A-B480A029E5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제작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6F071-3867-4724-91A5-2A8A8F227CE7}"/>
              </a:ext>
            </a:extLst>
          </p:cNvPr>
          <p:cNvSpPr txBox="1"/>
          <p:nvPr/>
        </p:nvSpPr>
        <p:spPr>
          <a:xfrm>
            <a:off x="9407026" y="258544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 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https://bit.ly/4bQcK49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74362B-4043-4020-915A-020ECD0E8D48}"/>
              </a:ext>
            </a:extLst>
          </p:cNvPr>
          <p:cNvSpPr/>
          <p:nvPr/>
        </p:nvSpPr>
        <p:spPr>
          <a:xfrm>
            <a:off x="359834" y="904875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DHT.h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DHT dth11(9,DHT11);</a:t>
            </a:r>
          </a:p>
          <a:p>
            <a:r>
              <a:rPr lang="ko-KR" altLang="en-US" sz="1200" dirty="0" err="1"/>
              <a:t>char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cmd</a:t>
            </a:r>
            <a:r>
              <a:rPr lang="ko-KR" altLang="en-US" sz="1200" dirty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  dth11.begin();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float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</a:t>
            </a:r>
            <a:r>
              <a:rPr lang="ko-KR" altLang="en-US" sz="1200" dirty="0"/>
              <a:t>=dth11.readTemperature();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Serial.available</a:t>
            </a:r>
            <a:r>
              <a:rPr lang="ko-KR" altLang="en-US" sz="1200" dirty="0"/>
              <a:t>())</a:t>
            </a:r>
          </a:p>
          <a:p>
            <a:r>
              <a:rPr lang="ko-KR" altLang="en-US" sz="1200" dirty="0"/>
              <a:t> 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cmd</a:t>
            </a:r>
            <a:r>
              <a:rPr lang="ko-KR" altLang="en-US" sz="1200" dirty="0"/>
              <a:t>=</a:t>
            </a:r>
            <a:r>
              <a:rPr lang="ko-KR" altLang="en-US" sz="1200" dirty="0" err="1"/>
              <a:t>Serial.read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cmd</a:t>
            </a:r>
            <a:r>
              <a:rPr lang="ko-KR" altLang="en-US" sz="1200" dirty="0"/>
              <a:t>=='\</a:t>
            </a:r>
            <a:r>
              <a:rPr lang="ko-KR" altLang="en-US" sz="1200" dirty="0" err="1"/>
              <a:t>n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cmd</a:t>
            </a:r>
            <a:r>
              <a:rPr lang="ko-KR" altLang="en-US" sz="1200" dirty="0"/>
              <a:t>=='</a:t>
            </a:r>
            <a:r>
              <a:rPr lang="ko-KR" altLang="en-US" sz="1200" dirty="0" err="1"/>
              <a:t>T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else</a:t>
            </a:r>
            <a:endParaRPr lang="ko-KR" altLang="en-US" sz="1200" dirty="0"/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not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menu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96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045FA-B689-484B-9579-9536660C54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코드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61716-A8EF-4691-AF13-F34AA68FA5B2}"/>
              </a:ext>
            </a:extLst>
          </p:cNvPr>
          <p:cNvSpPr txBox="1"/>
          <p:nvPr/>
        </p:nvSpPr>
        <p:spPr>
          <a:xfrm>
            <a:off x="9407026" y="258544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 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https://bit.ly/4bQcK49</a:t>
            </a:r>
            <a:endParaRPr lang="ko-KR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9CA25A3-3D07-4A74-9849-C5C2A2395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34" y="1618303"/>
            <a:ext cx="6706319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serial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time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py_serial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serial.Serial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='COM8',baudrate=9600)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commend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내릴 명령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')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py_serial.write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commend.encode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time.sleep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(0.1)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py_serial.readable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py_serial.readline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[: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)-1].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decode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20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0A804-59C5-45F8-92DF-DAB4258305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제작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1E8B98-50BB-464D-A998-6EB1D98FE962}"/>
              </a:ext>
            </a:extLst>
          </p:cNvPr>
          <p:cNvSpPr/>
          <p:nvPr/>
        </p:nvSpPr>
        <p:spPr>
          <a:xfrm>
            <a:off x="359834" y="904875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/>
              <a:t>#</a:t>
            </a:r>
            <a:r>
              <a:rPr lang="ko-KR" altLang="en-US" sz="1600" dirty="0" err="1"/>
              <a:t>include</a:t>
            </a:r>
            <a:r>
              <a:rPr lang="ko-KR" altLang="en-US" sz="1600" dirty="0"/>
              <a:t> &lt;LiquidCrystal_I2C.h&gt;</a:t>
            </a:r>
          </a:p>
          <a:p>
            <a:endParaRPr lang="ko-KR" altLang="en-US" sz="1600" dirty="0"/>
          </a:p>
          <a:p>
            <a:r>
              <a:rPr lang="ko-KR" altLang="en-US" sz="1600" dirty="0"/>
              <a:t>LiquidCrystal_I2C </a:t>
            </a:r>
            <a:r>
              <a:rPr lang="ko-KR" altLang="en-US" sz="1600" dirty="0" err="1"/>
              <a:t>lcd</a:t>
            </a:r>
            <a:r>
              <a:rPr lang="ko-KR" altLang="en-US" sz="1600" dirty="0"/>
              <a:t>(0x27,16,2);</a:t>
            </a:r>
          </a:p>
          <a:p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cmd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 err="1"/>
              <a:t>void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setup</a:t>
            </a:r>
            <a:r>
              <a:rPr lang="ko-KR" altLang="en-US" sz="1600" dirty="0"/>
              <a:t>()</a:t>
            </a:r>
          </a:p>
          <a:p>
            <a:r>
              <a:rPr lang="ko-KR" altLang="en-US" sz="1600" dirty="0"/>
              <a:t>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Serial.begin</a:t>
            </a:r>
            <a:r>
              <a:rPr lang="ko-KR" altLang="en-US" sz="1600" dirty="0"/>
              <a:t>(9600);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lcd.init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lcd.backlight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void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loop</a:t>
            </a:r>
            <a:r>
              <a:rPr lang="ko-KR" altLang="en-US" sz="1600" dirty="0"/>
              <a:t>()</a:t>
            </a:r>
          </a:p>
          <a:p>
            <a:r>
              <a:rPr lang="ko-KR" altLang="en-US" sz="1600" dirty="0"/>
              <a:t>{</a:t>
            </a:r>
          </a:p>
          <a:p>
            <a:r>
              <a:rPr lang="ko-KR" altLang="en-US" sz="1600" dirty="0"/>
              <a:t>  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Serial.available</a:t>
            </a:r>
            <a:r>
              <a:rPr lang="ko-KR" altLang="en-US" sz="1600" dirty="0"/>
              <a:t>())</a:t>
            </a:r>
          </a:p>
          <a:p>
            <a:r>
              <a:rPr lang="ko-KR" altLang="en-US" sz="1600" dirty="0"/>
              <a:t> 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Serial.println</a:t>
            </a:r>
            <a:r>
              <a:rPr lang="ko-KR" altLang="en-US" sz="1600" dirty="0"/>
              <a:t>("OK");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cmd</a:t>
            </a:r>
            <a:r>
              <a:rPr lang="ko-KR" altLang="en-US" sz="1600" dirty="0"/>
              <a:t>=</a:t>
            </a:r>
            <a:r>
              <a:rPr lang="ko-KR" altLang="en-US" sz="1600" dirty="0" err="1"/>
              <a:t>Serial.readStringUntil</a:t>
            </a:r>
            <a:r>
              <a:rPr lang="ko-KR" altLang="en-US" sz="1600" dirty="0"/>
              <a:t>('\</a:t>
            </a:r>
            <a:r>
              <a:rPr lang="ko-KR" altLang="en-US" sz="1600" dirty="0" err="1"/>
              <a:t>n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lcd.clear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lcd.setCursor</a:t>
            </a:r>
            <a:r>
              <a:rPr lang="ko-KR" altLang="en-US" sz="1600" dirty="0"/>
              <a:t>(0,0);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lcd.print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cmd</a:t>
            </a:r>
            <a:r>
              <a:rPr lang="ko-KR" altLang="en-US" sz="1600" dirty="0"/>
              <a:t>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101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698</Words>
  <Application>Microsoft Office PowerPoint</Application>
  <PresentationFormat>와이드스크린</PresentationFormat>
  <Paragraphs>129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 Unicode MS</vt:lpstr>
      <vt:lpstr>JetBrains Mono</vt:lpstr>
      <vt:lpstr>맑은 고딕</vt:lpstr>
      <vt:lpstr>Arial</vt:lpstr>
      <vt:lpstr>Segoe UI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Dongjune Ryu</dc:creator>
  <cp:lastModifiedBy>daeyeong</cp:lastModifiedBy>
  <cp:revision>136</cp:revision>
  <dcterms:created xsi:type="dcterms:W3CDTF">2024-03-19T08:41:07Z</dcterms:created>
  <dcterms:modified xsi:type="dcterms:W3CDTF">2024-07-23T16:50:39Z</dcterms:modified>
</cp:coreProperties>
</file>