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814" r:id="rId2"/>
    <p:sldId id="815" r:id="rId3"/>
    <p:sldId id="835" r:id="rId4"/>
    <p:sldId id="817" r:id="rId5"/>
    <p:sldId id="820" r:id="rId6"/>
    <p:sldId id="821" r:id="rId7"/>
    <p:sldId id="822" r:id="rId8"/>
    <p:sldId id="819" r:id="rId9"/>
    <p:sldId id="823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8" r:id="rId18"/>
    <p:sldId id="834" r:id="rId19"/>
    <p:sldId id="833" r:id="rId20"/>
    <p:sldId id="836" r:id="rId21"/>
    <p:sldId id="839" r:id="rId22"/>
    <p:sldId id="83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4bQcK49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1335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아두이노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실습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2024. 07.20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F4F41-F52B-449C-B3A2-A55E8D9DA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A6723-92A8-4D42-B475-DF9D8F01C28E}"/>
              </a:ext>
            </a:extLst>
          </p:cNvPr>
          <p:cNvSpPr txBox="1"/>
          <p:nvPr/>
        </p:nvSpPr>
        <p:spPr>
          <a:xfrm>
            <a:off x="359834" y="1215267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가 켜지는 장치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18F446-D4E7-4A39-8735-AE32BCD7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77" y="1894991"/>
            <a:ext cx="6178331" cy="4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89291-6999-44C5-A197-F89CAE844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연습문제 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D747F-1AB5-4702-B7C7-70014502CE75}"/>
              </a:ext>
            </a:extLst>
          </p:cNvPr>
          <p:cNvSpPr txBox="1"/>
          <p:nvPr/>
        </p:nvSpPr>
        <p:spPr>
          <a:xfrm>
            <a:off x="595835" y="991092"/>
            <a:ext cx="319745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setup() 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(7,INPUT);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(8,OUTPUT);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(9,OUTPUT);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(10,OUTPUT);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/>
              <a:t>void loop() {</a:t>
            </a:r>
          </a:p>
          <a:p>
            <a:r>
              <a:rPr lang="en-US" altLang="ko-KR" sz="1400" dirty="0"/>
              <a:t>  int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=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</a:t>
            </a:r>
          </a:p>
          <a:p>
            <a:r>
              <a:rPr lang="en-US" altLang="ko-KR" sz="1400" dirty="0"/>
              <a:t>  if (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==HIGH)</a:t>
            </a:r>
          </a:p>
          <a:p>
            <a:r>
              <a:rPr lang="en-US" altLang="ko-KR" sz="1400" dirty="0"/>
              <a:t> 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(8,HIGH);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(9,HIGH);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(10,HIGH);</a:t>
            </a:r>
          </a:p>
          <a:p>
            <a:r>
              <a:rPr lang="en-US" altLang="ko-KR" sz="1400" dirty="0"/>
              <a:t>  }</a:t>
            </a:r>
          </a:p>
          <a:p>
            <a:r>
              <a:rPr lang="en-US" altLang="ko-KR" sz="1400" dirty="0"/>
              <a:t>  else</a:t>
            </a:r>
          </a:p>
          <a:p>
            <a:r>
              <a:rPr lang="en-US" altLang="ko-KR" sz="1400" dirty="0"/>
              <a:t> 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(8,LOW);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(9,LOW);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(10,LOW);</a:t>
            </a:r>
          </a:p>
          <a:p>
            <a:r>
              <a:rPr lang="en-US" altLang="ko-KR" sz="1400" dirty="0"/>
              <a:t>  }</a:t>
            </a:r>
          </a:p>
          <a:p>
            <a:r>
              <a:rPr lang="en-US" altLang="ko-KR" sz="1400" dirty="0"/>
              <a:t>  </a:t>
            </a:r>
          </a:p>
          <a:p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A84A4-9B84-4098-B72E-4A7521BA7609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5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3DE6C-2516-496C-809E-4308BD0CA8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9CDFB-19E3-4A42-A293-1EB1002B5D58}"/>
              </a:ext>
            </a:extLst>
          </p:cNvPr>
          <p:cNvSpPr txBox="1"/>
          <p:nvPr/>
        </p:nvSpPr>
        <p:spPr>
          <a:xfrm>
            <a:off x="843608" y="1545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60C0-CCC8-424E-88CE-7B518F58D67A}"/>
              </a:ext>
            </a:extLst>
          </p:cNvPr>
          <p:cNvSpPr txBox="1"/>
          <p:nvPr/>
        </p:nvSpPr>
        <p:spPr>
          <a:xfrm>
            <a:off x="843608" y="1896049"/>
            <a:ext cx="26645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mode=0;</a:t>
            </a:r>
          </a:p>
          <a:p>
            <a:br>
              <a:rPr lang="en-US" altLang="ko-KR" dirty="0"/>
            </a:br>
            <a:r>
              <a:rPr lang="en-US" altLang="ko-KR" dirty="0"/>
              <a:t>void setup()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(7,INPUT);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(8,OUTPUT);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(9,OUTPUT);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(10,OUTPUT);</a:t>
            </a:r>
          </a:p>
          <a:p>
            <a:br>
              <a:rPr lang="en-US" altLang="ko-KR" dirty="0"/>
            </a:br>
            <a:r>
              <a:rPr lang="en-US" altLang="ko-KR" dirty="0"/>
              <a:t>}</a:t>
            </a:r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797DC-83F5-4055-BC17-5439EFAE11D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24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7796A-B709-4EF2-8ED3-7AD385C18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44533-B16D-4C3A-8DDF-83D4A2CD229A}"/>
              </a:ext>
            </a:extLst>
          </p:cNvPr>
          <p:cNvSpPr txBox="1"/>
          <p:nvPr/>
        </p:nvSpPr>
        <p:spPr>
          <a:xfrm>
            <a:off x="643002" y="1704914"/>
            <a:ext cx="2695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  int </a:t>
            </a:r>
            <a:r>
              <a:rPr lang="en-US" altLang="ko-KR" dirty="0" err="1"/>
              <a:t>btn</a:t>
            </a:r>
            <a:r>
              <a:rPr lang="en-US" altLang="ko-KR" dirty="0"/>
              <a:t>=</a:t>
            </a:r>
            <a:r>
              <a:rPr lang="en-US" altLang="ko-KR" dirty="0" err="1"/>
              <a:t>digitalRead</a:t>
            </a:r>
            <a:r>
              <a:rPr lang="en-US" altLang="ko-KR" dirty="0"/>
              <a:t>(7);</a:t>
            </a:r>
          </a:p>
          <a:p>
            <a:r>
              <a:rPr lang="en-US" altLang="ko-KR" dirty="0"/>
              <a:t>  if (</a:t>
            </a:r>
            <a:r>
              <a:rPr lang="en-US" altLang="ko-KR" dirty="0" err="1"/>
              <a:t>btn</a:t>
            </a:r>
            <a:r>
              <a:rPr lang="en-US" altLang="ko-KR" dirty="0"/>
              <a:t>==HIGH)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mode=mode+1;</a:t>
            </a:r>
          </a:p>
          <a:p>
            <a:r>
              <a:rPr lang="en-US" altLang="ko-KR" dirty="0"/>
              <a:t>    mode=mode%3;</a:t>
            </a:r>
          </a:p>
          <a:p>
            <a:r>
              <a:rPr lang="en-US" altLang="ko-KR" dirty="0"/>
              <a:t>    delay(300);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 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C898B-BF37-4A73-99B0-A890D51B931D}"/>
              </a:ext>
            </a:extLst>
          </p:cNvPr>
          <p:cNvSpPr txBox="1"/>
          <p:nvPr/>
        </p:nvSpPr>
        <p:spPr>
          <a:xfrm>
            <a:off x="5483573" y="1173971"/>
            <a:ext cx="27731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if(mode==0)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(8,HIGH);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(9,LOW);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(10,LOW);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  else if(mode==1)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(8,LOW);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(9,HIGH);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(10,LOW);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  else if(mode==2)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 </a:t>
            </a:r>
            <a:r>
              <a:rPr lang="en-US" altLang="ko-KR" dirty="0" err="1"/>
              <a:t>digitalWrite</a:t>
            </a:r>
            <a:r>
              <a:rPr lang="en-US" altLang="ko-KR" dirty="0"/>
              <a:t>(8,LOW);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(9,LOW);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(10,HIGH);</a:t>
            </a:r>
          </a:p>
          <a:p>
            <a:r>
              <a:rPr lang="en-US" altLang="ko-KR" dirty="0"/>
              <a:t>  }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840BD-461E-4565-887C-7877768368E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8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45187-1F96-411E-8F55-7F630BB80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2DF8F-6E5F-4624-B45A-BED2A69E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" y="1268361"/>
            <a:ext cx="3540161" cy="5097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5A1F7-CF86-464E-B328-CB456D9B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72" y="1352676"/>
            <a:ext cx="4571059" cy="49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00D32-85D9-4A6C-AE96-37FE08BD4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BC585-CD64-4A37-8586-6093D561016B}"/>
              </a:ext>
            </a:extLst>
          </p:cNvPr>
          <p:cNvSpPr txBox="1"/>
          <p:nvPr/>
        </p:nvSpPr>
        <p:spPr>
          <a:xfrm>
            <a:off x="619433" y="1073682"/>
            <a:ext cx="2278188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sz="1600" dirty="0"/>
            </a:br>
            <a:r>
              <a:rPr lang="en-US" altLang="ko-KR" sz="1600" dirty="0"/>
              <a:t>void setup() {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(2,OUTPUT);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(3,OUTPUT);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(4,OUTPUT);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(5,OUTPUT);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(6,OUTPUT);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(7,OUTPUT);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(8,OUTPUT);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(9,OUTPUT);</a:t>
            </a:r>
          </a:p>
          <a:p>
            <a:br>
              <a:rPr lang="en-US" altLang="ko-KR" sz="1600" dirty="0"/>
            </a:br>
            <a:r>
              <a:rPr lang="en-US" altLang="ko-KR" sz="1600" dirty="0"/>
              <a:t>}</a:t>
            </a:r>
          </a:p>
          <a:p>
            <a:br>
              <a:rPr lang="en-US" altLang="ko-KR" sz="1600" dirty="0"/>
            </a:br>
            <a:r>
              <a:rPr lang="en-US" altLang="ko-KR" sz="1600" dirty="0"/>
              <a:t>void loop() {</a:t>
            </a:r>
          </a:p>
          <a:p>
            <a:r>
              <a:rPr lang="en-US" altLang="ko-KR" sz="1600" dirty="0"/>
              <a:t>  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(3,HIGH);</a:t>
            </a:r>
          </a:p>
          <a:p>
            <a:r>
              <a:rPr lang="en-US" altLang="ko-KR" sz="1600" dirty="0"/>
              <a:t>  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(5,HIGH);</a:t>
            </a:r>
          </a:p>
          <a:p>
            <a:br>
              <a:rPr lang="en-US" altLang="ko-KR" sz="1600" dirty="0"/>
            </a:br>
            <a:r>
              <a:rPr lang="en-US" altLang="ko-KR" sz="1600" dirty="0"/>
              <a:t>}</a:t>
            </a:r>
          </a:p>
          <a:p>
            <a:br>
              <a:rPr lang="en-US" altLang="ko-KR" sz="1600" dirty="0"/>
            </a:b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C3D78-FDA4-43BD-95EB-D2BB29BD7CAF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95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9D037-71BA-4902-8502-64F1020176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65131-54D5-4042-954A-70348886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00" y="1493901"/>
            <a:ext cx="3559753" cy="38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81346-1F67-48EE-9172-F83F87A3D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1B8488-9697-4701-BE69-7FA5E3DD24E9}"/>
              </a:ext>
            </a:extLst>
          </p:cNvPr>
          <p:cNvSpPr/>
          <p:nvPr/>
        </p:nvSpPr>
        <p:spPr>
          <a:xfrm>
            <a:off x="359834" y="102407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SevSeg.h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SevSeg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sevseg</a:t>
            </a:r>
            <a:r>
              <a:rPr lang="ko-KR" altLang="en-US" sz="1200" dirty="0"/>
              <a:t>;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</a:t>
            </a:r>
            <a:r>
              <a:rPr lang="ko-KR" altLang="en-US" sz="1200" dirty="0"/>
              <a:t>=0;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numDigits</a:t>
            </a:r>
            <a:r>
              <a:rPr lang="ko-KR" altLang="en-US" sz="1200" dirty="0"/>
              <a:t> = 4;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digitPins</a:t>
            </a:r>
            <a:r>
              <a:rPr lang="ko-KR" altLang="en-US" sz="1200" dirty="0"/>
              <a:t>[] = {};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segmentPins</a:t>
            </a:r>
            <a:r>
              <a:rPr lang="ko-KR" altLang="en-US" sz="1200" dirty="0"/>
              <a:t>[] = {2,3,4,5,6,7,8,9};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resistorsOnSegments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;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hardwareConfig</a:t>
            </a:r>
            <a:r>
              <a:rPr lang="ko-KR" altLang="en-US" sz="1200" dirty="0"/>
              <a:t> = COMMON_CATHODE;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updateWithDelays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leadingZeros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 </a:t>
            </a:r>
            <a:endParaRPr lang="en-US" altLang="ko-KR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disableDecPoint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sevseg.begin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hardwareConfig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numDigits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digitPins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segmentPins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resistorsOnSegments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updateWithDelays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leadingZeros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disableDecPoint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sevseg.setNumber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num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sevseg.refreshDisplay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F478-0137-4F91-8316-6C6EF8F9F841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4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F5519E-3A5E-49A9-B511-B27A3E9B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버튼을 </a:t>
            </a:r>
            <a:r>
              <a:rPr lang="ko-KR" altLang="en-US" dirty="0" err="1"/>
              <a:t>누를때마다</a:t>
            </a:r>
            <a:r>
              <a:rPr lang="ko-KR" altLang="en-US" dirty="0"/>
              <a:t> 숫자가 </a:t>
            </a:r>
            <a:r>
              <a:rPr lang="en-US" altLang="ko-KR" dirty="0"/>
              <a:t>1</a:t>
            </a:r>
            <a:r>
              <a:rPr lang="ko-KR" altLang="en-US" dirty="0" err="1"/>
              <a:t>씩증가는</a:t>
            </a:r>
            <a:r>
              <a:rPr lang="ko-KR" altLang="en-US" dirty="0"/>
              <a:t> 장치 만들기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66595-5881-4ADD-A470-D7C72630A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 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AEC97-399D-4D66-8ACB-397F3DC5D468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8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LCD </a:t>
            </a:r>
            <a:r>
              <a:rPr lang="ko-KR" altLang="en-US" dirty="0"/>
              <a:t>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AF6FDC-8685-40CE-BD0E-758F41F5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3" y="1687428"/>
            <a:ext cx="308653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9CB20-4D12-A01D-38AB-49A68051F7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들어가기 앞서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2B6660F-4C4D-3363-1BC4-B1EDB0F9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5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일동안 진행 할 내용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아두이노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실습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파이썬을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이용하여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아두이노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통신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Matplotlib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이용하여 정보 시각화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42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DC532-99A4-4AE3-9ACA-9D8EC962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E9E0F-CCFB-4FBB-8163-7A060095EC9D}"/>
              </a:ext>
            </a:extLst>
          </p:cNvPr>
          <p:cNvSpPr txBox="1"/>
          <p:nvPr/>
        </p:nvSpPr>
        <p:spPr>
          <a:xfrm>
            <a:off x="525042" y="1085482"/>
            <a:ext cx="35080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#include&lt;LiquidCrystal_I2C.h&gt;</a:t>
            </a:r>
          </a:p>
          <a:p>
            <a:r>
              <a:rPr lang="en-US" altLang="ko-KR" dirty="0"/>
              <a:t>LiquidCrystal_I2C </a:t>
            </a:r>
            <a:r>
              <a:rPr lang="en-US" altLang="ko-KR" dirty="0" err="1"/>
              <a:t>lcd</a:t>
            </a:r>
            <a:r>
              <a:rPr lang="en-US" altLang="ko-KR" dirty="0"/>
              <a:t>(0x27,16,2);</a:t>
            </a:r>
          </a:p>
          <a:p>
            <a:br>
              <a:rPr lang="en-US" altLang="ko-KR" dirty="0"/>
            </a:br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lcd.init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lcd.backlight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br>
              <a:rPr lang="en-US" altLang="ko-KR" dirty="0"/>
            </a:br>
            <a:r>
              <a:rPr lang="en-US" altLang="ko-KR" dirty="0"/>
              <a:t>void loop()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 for (int </a:t>
            </a:r>
            <a:r>
              <a:rPr lang="en-US" altLang="ko-KR" dirty="0" err="1"/>
              <a:t>i</a:t>
            </a:r>
            <a:r>
              <a:rPr lang="en-US" altLang="ko-KR" dirty="0"/>
              <a:t>=0;i&lt;10;i++)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lcd.setCursor</a:t>
            </a:r>
            <a:r>
              <a:rPr lang="en-US" altLang="ko-KR" dirty="0"/>
              <a:t>(0, 0);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lcd.print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  delay(2000);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C68FA-1FB6-4B65-AC09-8BA54A846B6E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28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063D4F-B14C-459B-BA5B-EFCB3627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en-US" altLang="ko-KR" dirty="0" err="1"/>
              <a:t>lcd</a:t>
            </a:r>
            <a:r>
              <a:rPr lang="en-US" altLang="ko-KR" dirty="0"/>
              <a:t> </a:t>
            </a:r>
            <a:r>
              <a:rPr lang="ko-KR" altLang="en-US" dirty="0" err="1"/>
              <a:t>미작동</a:t>
            </a:r>
            <a:r>
              <a:rPr lang="en-US" altLang="ko-KR" dirty="0"/>
              <a:t>.txt</a:t>
            </a:r>
            <a:r>
              <a:rPr lang="ko-KR" altLang="en-US" dirty="0"/>
              <a:t>에 있는 코드를 </a:t>
            </a:r>
            <a:r>
              <a:rPr lang="ko-KR" altLang="en-US" dirty="0" err="1"/>
              <a:t>아두이노에</a:t>
            </a:r>
            <a:r>
              <a:rPr lang="ko-KR" altLang="en-US" dirty="0"/>
              <a:t> 업로드</a:t>
            </a:r>
            <a:endParaRPr lang="en-US" altLang="ko-KR" dirty="0"/>
          </a:p>
          <a:p>
            <a:r>
              <a:rPr lang="ko-KR" altLang="en-US" dirty="0"/>
              <a:t>시리얼 모니터 버튼을 클릭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하단에 모니터에서 출력되는 값을 </a:t>
            </a:r>
            <a:r>
              <a:rPr lang="en-US" altLang="ko-KR" dirty="0"/>
              <a:t>LiquidCrystal_I2C </a:t>
            </a:r>
            <a:r>
              <a:rPr lang="en-US" altLang="ko-KR" dirty="0" err="1"/>
              <a:t>lcd</a:t>
            </a:r>
            <a:r>
              <a:rPr lang="en-US" altLang="ko-KR" dirty="0"/>
              <a:t>(</a:t>
            </a:r>
            <a:r>
              <a:rPr lang="ko-KR" altLang="en-US" dirty="0"/>
              <a:t>주소번호</a:t>
            </a:r>
            <a:r>
              <a:rPr lang="en-US" altLang="ko-KR" dirty="0"/>
              <a:t>,16,2); </a:t>
            </a:r>
            <a:r>
              <a:rPr lang="ko-KR" altLang="en-US" dirty="0"/>
              <a:t>에 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8F131-398B-4E14-8D4A-B480A029E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Lcd</a:t>
            </a:r>
            <a:r>
              <a:rPr lang="en-US" altLang="ko-KR" dirty="0"/>
              <a:t> </a:t>
            </a:r>
            <a:r>
              <a:rPr lang="ko-KR" altLang="en-US" dirty="0"/>
              <a:t>미작동시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6B901-76EA-4258-BF82-C775CEC0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29" y="1659718"/>
            <a:ext cx="438211" cy="400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FAA96-D4DB-4F67-865E-44EADF14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2" y="3721675"/>
            <a:ext cx="4968327" cy="1124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A5CC56-BFF3-41F7-BD5B-E0B1C35FF1B1}"/>
              </a:ext>
            </a:extLst>
          </p:cNvPr>
          <p:cNvSpPr/>
          <p:nvPr/>
        </p:nvSpPr>
        <p:spPr>
          <a:xfrm>
            <a:off x="4312428" y="4082354"/>
            <a:ext cx="672527" cy="3244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F071-3867-4724-91A5-2A8A8F227CE7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96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45FA-B689-484B-9579-9536660C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E6B9B-E1A4-4300-9B3D-DA62B9189A22}"/>
              </a:ext>
            </a:extLst>
          </p:cNvPr>
          <p:cNvSpPr txBox="1"/>
          <p:nvPr/>
        </p:nvSpPr>
        <p:spPr>
          <a:xfrm>
            <a:off x="542740" y="1097279"/>
            <a:ext cx="277973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#include&lt;LiquidCrystal_I2C.h&gt;</a:t>
            </a:r>
          </a:p>
          <a:p>
            <a:r>
              <a:rPr lang="en-US" altLang="ko-KR" sz="1400" dirty="0"/>
              <a:t>LiquidCrystal_I2C </a:t>
            </a:r>
            <a:r>
              <a:rPr lang="en-US" altLang="ko-KR" sz="1400" dirty="0" err="1"/>
              <a:t>lcd</a:t>
            </a:r>
            <a:r>
              <a:rPr lang="en-US" altLang="ko-KR" sz="1400" dirty="0"/>
              <a:t>(0x27,16,2);</a:t>
            </a:r>
          </a:p>
          <a:p>
            <a:r>
              <a:rPr lang="en-US" altLang="ko-KR" sz="1400" dirty="0"/>
              <a:t>int start=0;</a:t>
            </a:r>
          </a:p>
          <a:p>
            <a:r>
              <a:rPr lang="en-US" altLang="ko-KR" sz="1400" dirty="0"/>
              <a:t>void setup()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lcd.init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lcd.backlight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/>
              <a:t>void loop()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  int now=start;</a:t>
            </a:r>
          </a:p>
          <a:p>
            <a:r>
              <a:rPr lang="en-US" altLang="ko-KR" sz="1400" dirty="0"/>
              <a:t>   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=0;i&lt;10;i++)</a:t>
            </a:r>
          </a:p>
          <a:p>
            <a:r>
              <a:rPr lang="en-US" altLang="ko-KR" sz="1400" dirty="0"/>
              <a:t> 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(start,0);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start=start+1;</a:t>
            </a:r>
          </a:p>
          <a:p>
            <a:r>
              <a:rPr lang="en-US" altLang="ko-KR" sz="1400" dirty="0"/>
              <a:t>    start=start%10;</a:t>
            </a:r>
          </a:p>
          <a:p>
            <a:r>
              <a:rPr lang="en-US" altLang="ko-KR" sz="1400" dirty="0"/>
              <a:t>  }</a:t>
            </a:r>
          </a:p>
          <a:p>
            <a:r>
              <a:rPr lang="en-US" altLang="ko-KR" sz="1400" dirty="0"/>
              <a:t>  start=start+1;</a:t>
            </a:r>
          </a:p>
          <a:p>
            <a:r>
              <a:rPr lang="en-US" altLang="ko-KR" sz="1400" dirty="0"/>
              <a:t>  start=start%10;</a:t>
            </a:r>
          </a:p>
          <a:p>
            <a:r>
              <a:rPr lang="en-US" altLang="ko-KR" sz="1400" dirty="0"/>
              <a:t>  delay(500);</a:t>
            </a:r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1716-A8EF-4691-AF13-F34AA68FA5B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2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49E25-C480-4424-8C56-084E71F2B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부품 소개</a:t>
            </a:r>
          </a:p>
        </p:txBody>
      </p:sp>
    </p:spTree>
    <p:extLst>
      <p:ext uri="{BB962C8B-B14F-4D97-AF65-F5344CB8AC3E}">
        <p14:creationId xmlns:p14="http://schemas.microsoft.com/office/powerpoint/2010/main" val="22132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53816-D8A4-806F-A36A-9F3FFEAC1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F7B7C7-E57A-4F26-9F32-4E6E99CE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61" y="1533832"/>
            <a:ext cx="3566378" cy="46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2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DE5A7-72A1-4EAA-8FB0-99CDA303B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1C690-D237-4FCB-A8A9-8D6B25FA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097" y="1765334"/>
            <a:ext cx="1356281" cy="1372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85CE6-A2CD-493C-88ED-9F4B4DF69F21}"/>
              </a:ext>
            </a:extLst>
          </p:cNvPr>
          <p:cNvSpPr txBox="1"/>
          <p:nvPr/>
        </p:nvSpPr>
        <p:spPr>
          <a:xfrm>
            <a:off x="280851" y="125167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653CE7-9E40-491D-8EB8-0EC0725E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77" y="1713082"/>
            <a:ext cx="5803776" cy="3242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E68B6A-0F20-4AE5-9918-533E60C56635}"/>
              </a:ext>
            </a:extLst>
          </p:cNvPr>
          <p:cNvSpPr txBox="1"/>
          <p:nvPr/>
        </p:nvSpPr>
        <p:spPr>
          <a:xfrm>
            <a:off x="6728790" y="52316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292410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80EC0-2666-4EA1-96C3-A8F9218BD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D31D7-2A08-41C0-9675-CC8734B92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10" b="62039"/>
          <a:stretch/>
        </p:blipFill>
        <p:spPr>
          <a:xfrm>
            <a:off x="450668" y="1499886"/>
            <a:ext cx="6346340" cy="38582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CE01D2-5887-4E6A-B095-38D8D0A966E2}"/>
              </a:ext>
            </a:extLst>
          </p:cNvPr>
          <p:cNvCxnSpPr>
            <a:cxnSpLocks/>
          </p:cNvCxnSpPr>
          <p:nvPr/>
        </p:nvCxnSpPr>
        <p:spPr>
          <a:xfrm flipH="1">
            <a:off x="5603966" y="3069772"/>
            <a:ext cx="1717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314356-29CE-4AE4-85AB-C8D5F55E0EB3}"/>
              </a:ext>
            </a:extLst>
          </p:cNvPr>
          <p:cNvSpPr txBox="1"/>
          <p:nvPr/>
        </p:nvSpPr>
        <p:spPr>
          <a:xfrm>
            <a:off x="7458891" y="2885106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아두이노가</a:t>
            </a:r>
            <a:r>
              <a:rPr lang="ko-KR" altLang="en-US" dirty="0"/>
              <a:t> </a:t>
            </a:r>
            <a:r>
              <a:rPr lang="ko-KR" altLang="en-US" dirty="0" err="1"/>
              <a:t>시작될때</a:t>
            </a:r>
            <a:r>
              <a:rPr lang="ko-KR" altLang="en-US" dirty="0"/>
              <a:t> 각 각의 포트의</a:t>
            </a:r>
            <a:endParaRPr lang="en-US" altLang="ko-KR" dirty="0"/>
          </a:p>
          <a:p>
            <a:r>
              <a:rPr lang="ko-KR" altLang="en-US" dirty="0"/>
              <a:t>모드를 설정하는 곳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AF2162-BC72-40E2-9295-63198511D16C}"/>
              </a:ext>
            </a:extLst>
          </p:cNvPr>
          <p:cNvCxnSpPr>
            <a:cxnSpLocks/>
          </p:cNvCxnSpPr>
          <p:nvPr/>
        </p:nvCxnSpPr>
        <p:spPr>
          <a:xfrm flipH="1">
            <a:off x="5695406" y="4123509"/>
            <a:ext cx="1717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D09FEB-0EB4-4808-89CB-00279EE2F334}"/>
              </a:ext>
            </a:extLst>
          </p:cNvPr>
          <p:cNvSpPr txBox="1"/>
          <p:nvPr/>
        </p:nvSpPr>
        <p:spPr>
          <a:xfrm>
            <a:off x="7550331" y="393884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아두이노가</a:t>
            </a:r>
            <a:r>
              <a:rPr lang="ko-KR" altLang="en-US" dirty="0"/>
              <a:t> 어떻게 동작할지를 </a:t>
            </a:r>
            <a:endParaRPr lang="en-US" altLang="ko-KR" dirty="0"/>
          </a:p>
          <a:p>
            <a:r>
              <a:rPr lang="ko-KR" altLang="en-US" dirty="0"/>
              <a:t>서술하는 곳</a:t>
            </a:r>
          </a:p>
        </p:txBody>
      </p:sp>
    </p:spTree>
    <p:extLst>
      <p:ext uri="{BB962C8B-B14F-4D97-AF65-F5344CB8AC3E}">
        <p14:creationId xmlns:p14="http://schemas.microsoft.com/office/powerpoint/2010/main" val="37980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89D91-5B1D-41C6-9988-5C66C81D2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214D7-E871-4E0A-BD5B-DA77A6CB641F}"/>
              </a:ext>
            </a:extLst>
          </p:cNvPr>
          <p:cNvSpPr txBox="1"/>
          <p:nvPr/>
        </p:nvSpPr>
        <p:spPr>
          <a:xfrm>
            <a:off x="555171" y="1672045"/>
            <a:ext cx="3344092" cy="39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(8,OUTPUT);</a:t>
            </a:r>
          </a:p>
          <a:p>
            <a:r>
              <a:rPr lang="en-US" altLang="ko-KR" dirty="0"/>
              <a:t>}</a:t>
            </a:r>
          </a:p>
          <a:p>
            <a:br>
              <a:rPr lang="en-US" altLang="ko-KR" dirty="0"/>
            </a:br>
            <a:r>
              <a:rPr lang="en-US" altLang="ko-KR" dirty="0"/>
              <a:t>void loop()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digitalWrite</a:t>
            </a:r>
            <a:r>
              <a:rPr lang="en-US" altLang="ko-KR" dirty="0"/>
              <a:t>(8,HIGH);</a:t>
            </a:r>
          </a:p>
          <a:p>
            <a:r>
              <a:rPr lang="en-US" altLang="ko-KR" dirty="0"/>
              <a:t>  delay(1000);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digitalWrite</a:t>
            </a:r>
            <a:r>
              <a:rPr lang="en-US" altLang="ko-KR" dirty="0"/>
              <a:t>(8,LOW);</a:t>
            </a:r>
          </a:p>
          <a:p>
            <a:r>
              <a:rPr lang="en-US" altLang="ko-KR" dirty="0"/>
              <a:t>  delay(1000);</a:t>
            </a:r>
          </a:p>
          <a:p>
            <a:br>
              <a:rPr lang="en-US" altLang="ko-KR" dirty="0"/>
            </a:br>
            <a:r>
              <a:rPr lang="en-US" altLang="ko-KR" dirty="0"/>
              <a:t>}</a:t>
            </a:r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D8E5E-11C2-4FAF-B696-A4602C64D8CD}"/>
              </a:ext>
            </a:extLst>
          </p:cNvPr>
          <p:cNvSpPr txBox="1"/>
          <p:nvPr/>
        </p:nvSpPr>
        <p:spPr>
          <a:xfrm>
            <a:off x="5153297" y="1593668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pinMode</a:t>
            </a:r>
            <a:r>
              <a:rPr lang="en-US" altLang="ko-KR" dirty="0"/>
              <a:t>(</a:t>
            </a:r>
            <a:r>
              <a:rPr lang="ko-KR" altLang="en-US" dirty="0"/>
              <a:t>포트번호</a:t>
            </a:r>
            <a:r>
              <a:rPr lang="en-US" altLang="ko-KR" dirty="0"/>
              <a:t>, </a:t>
            </a:r>
            <a:r>
              <a:rPr lang="ko-KR" altLang="en-US" dirty="0"/>
              <a:t>모드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  <a:r>
              <a:rPr lang="ko-KR" altLang="en-US" dirty="0"/>
              <a:t>포트번호</a:t>
            </a:r>
            <a:r>
              <a:rPr lang="en-US" altLang="ko-KR" dirty="0"/>
              <a:t>}</a:t>
            </a:r>
            <a:r>
              <a:rPr lang="ko-KR" altLang="en-US" dirty="0"/>
              <a:t>가 어떤 </a:t>
            </a:r>
            <a:r>
              <a:rPr lang="en-US" altLang="ko-KR" dirty="0"/>
              <a:t>{</a:t>
            </a:r>
            <a:r>
              <a:rPr lang="ko-KR" altLang="en-US" dirty="0"/>
              <a:t>모드</a:t>
            </a:r>
            <a:r>
              <a:rPr lang="en-US" altLang="ko-KR" dirty="0"/>
              <a:t>}</a:t>
            </a:r>
            <a:r>
              <a:rPr lang="ko-KR" altLang="en-US" dirty="0"/>
              <a:t>로 작동할지 정해주는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0A4DA-4EAB-44D6-A83B-DD2208EAE0D7}"/>
              </a:ext>
            </a:extLst>
          </p:cNvPr>
          <p:cNvSpPr txBox="1"/>
          <p:nvPr/>
        </p:nvSpPr>
        <p:spPr>
          <a:xfrm>
            <a:off x="5153297" y="278266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digitalWrite</a:t>
            </a:r>
            <a:r>
              <a:rPr lang="en-US" altLang="ko-KR" dirty="0"/>
              <a:t>(</a:t>
            </a:r>
            <a:r>
              <a:rPr lang="ko-KR" altLang="en-US" dirty="0"/>
              <a:t>포트번호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  <a:r>
              <a:rPr lang="ko-KR" altLang="en-US" dirty="0"/>
              <a:t>포트번호</a:t>
            </a:r>
            <a:r>
              <a:rPr lang="en-US" altLang="ko-KR" dirty="0"/>
              <a:t>}</a:t>
            </a:r>
            <a:r>
              <a:rPr lang="ko-KR" altLang="en-US" dirty="0"/>
              <a:t>에 특정 </a:t>
            </a:r>
            <a:r>
              <a:rPr lang="en-US" altLang="ko-KR" dirty="0"/>
              <a:t>{</a:t>
            </a:r>
            <a:r>
              <a:rPr lang="ko-KR" altLang="en-US" dirty="0"/>
              <a:t>값</a:t>
            </a:r>
            <a:r>
              <a:rPr lang="en-US" altLang="ko-KR" dirty="0"/>
              <a:t>}</a:t>
            </a:r>
            <a:r>
              <a:rPr lang="ko-KR" altLang="en-US" dirty="0"/>
              <a:t>을 출력해주는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19EB1-331D-41FF-9D4D-24AFE3D41798}"/>
              </a:ext>
            </a:extLst>
          </p:cNvPr>
          <p:cNvSpPr txBox="1"/>
          <p:nvPr/>
        </p:nvSpPr>
        <p:spPr>
          <a:xfrm>
            <a:off x="5153297" y="3942278"/>
            <a:ext cx="510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delay(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)} </a:t>
            </a:r>
            <a:r>
              <a:rPr lang="ko-KR" altLang="en-US" dirty="0"/>
              <a:t>동안 </a:t>
            </a:r>
            <a:r>
              <a:rPr lang="ko-KR" altLang="en-US" dirty="0" err="1"/>
              <a:t>아두이노의</a:t>
            </a:r>
            <a:r>
              <a:rPr lang="ko-KR" altLang="en-US" dirty="0"/>
              <a:t> 작동을 멈추는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81777-5350-429F-942C-8306337AEAB9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13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4A0C5-E313-AB95-BB7D-A17422A96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버튼 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58468F-1F25-417F-93EC-A834D575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26" y="1404046"/>
            <a:ext cx="3339271" cy="49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9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03376-AECC-458D-9262-8786A112E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E9A3E-4B81-49B4-BA9E-E29A82351068}"/>
              </a:ext>
            </a:extLst>
          </p:cNvPr>
          <p:cNvSpPr txBox="1"/>
          <p:nvPr/>
        </p:nvSpPr>
        <p:spPr>
          <a:xfrm>
            <a:off x="509451" y="1541417"/>
            <a:ext cx="36059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(8,OUTPUT);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pinMode</a:t>
            </a:r>
            <a:r>
              <a:rPr lang="en-US" altLang="ko-KR" dirty="0"/>
              <a:t>(7,INPUT);</a:t>
            </a:r>
          </a:p>
          <a:p>
            <a:r>
              <a:rPr lang="en-US" altLang="ko-KR" dirty="0"/>
              <a:t>}</a:t>
            </a:r>
          </a:p>
          <a:p>
            <a:br>
              <a:rPr lang="en-US" altLang="ko-KR" dirty="0"/>
            </a:br>
            <a:r>
              <a:rPr lang="en-US" altLang="ko-KR" dirty="0"/>
              <a:t>void loop() {</a:t>
            </a:r>
          </a:p>
          <a:p>
            <a:r>
              <a:rPr lang="en-US" altLang="ko-KR" dirty="0"/>
              <a:t>  int </a:t>
            </a:r>
            <a:r>
              <a:rPr lang="en-US" altLang="ko-KR" dirty="0" err="1"/>
              <a:t>buttonValue</a:t>
            </a:r>
            <a:r>
              <a:rPr lang="en-US" altLang="ko-KR" dirty="0"/>
              <a:t>=</a:t>
            </a:r>
            <a:r>
              <a:rPr lang="en-US" altLang="ko-KR" dirty="0" err="1"/>
              <a:t>digitalRead</a:t>
            </a:r>
            <a:r>
              <a:rPr lang="en-US" altLang="ko-KR" dirty="0"/>
              <a:t>(7);</a:t>
            </a:r>
          </a:p>
          <a:p>
            <a:r>
              <a:rPr lang="en-US" altLang="ko-KR" dirty="0"/>
              <a:t>  if (</a:t>
            </a:r>
            <a:r>
              <a:rPr lang="en-US" altLang="ko-KR" dirty="0" err="1"/>
              <a:t>buttonValue</a:t>
            </a:r>
            <a:r>
              <a:rPr lang="en-US" altLang="ko-KR" dirty="0"/>
              <a:t>==HIGH)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(8,HIGH);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  else</a:t>
            </a:r>
          </a:p>
          <a:p>
            <a:r>
              <a:rPr lang="en-US" altLang="ko-KR" dirty="0"/>
              <a:t> 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digitalWrite</a:t>
            </a:r>
            <a:r>
              <a:rPr lang="en-US" altLang="ko-KR" dirty="0"/>
              <a:t>(8,LOW);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CA846-F255-472A-814A-471CE1BB3AAD}"/>
              </a:ext>
            </a:extLst>
          </p:cNvPr>
          <p:cNvSpPr txBox="1"/>
          <p:nvPr/>
        </p:nvSpPr>
        <p:spPr>
          <a:xfrm>
            <a:off x="5508171" y="1737361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  <a:r>
              <a:rPr lang="ko-KR" altLang="en-US" dirty="0"/>
              <a:t>포트번호</a:t>
            </a:r>
            <a:r>
              <a:rPr lang="en-US" altLang="ko-KR" dirty="0"/>
              <a:t>}</a:t>
            </a:r>
            <a:r>
              <a:rPr lang="ko-KR" altLang="en-US" dirty="0"/>
              <a:t>로 들어온 값을 반환해주는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48152-3305-461D-B595-BA2A26EF52E8}"/>
              </a:ext>
            </a:extLst>
          </p:cNvPr>
          <p:cNvSpPr txBox="1"/>
          <p:nvPr/>
        </p:nvSpPr>
        <p:spPr>
          <a:xfrm>
            <a:off x="5445034" y="3032761"/>
            <a:ext cx="3296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조건 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조건 식이 참일 경우 실행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조건 식이 거짓일 경우 실행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EA7E-2100-42F5-BB1B-2545E8F5E55F}"/>
              </a:ext>
            </a:extLst>
          </p:cNvPr>
          <p:cNvSpPr txBox="1"/>
          <p:nvPr/>
        </p:nvSpPr>
        <p:spPr>
          <a:xfrm>
            <a:off x="9412925" y="26444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1269</Words>
  <Application>Microsoft Office PowerPoint</Application>
  <PresentationFormat>와이드스크린</PresentationFormat>
  <Paragraphs>242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120</cp:revision>
  <dcterms:created xsi:type="dcterms:W3CDTF">2024-03-19T08:41:07Z</dcterms:created>
  <dcterms:modified xsi:type="dcterms:W3CDTF">2024-07-21T19:08:07Z</dcterms:modified>
</cp:coreProperties>
</file>