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14" r:id="rId2"/>
    <p:sldId id="850" r:id="rId3"/>
    <p:sldId id="833" r:id="rId4"/>
    <p:sldId id="836" r:id="rId5"/>
    <p:sldId id="839" r:id="rId6"/>
    <p:sldId id="837" r:id="rId7"/>
    <p:sldId id="840" r:id="rId8"/>
    <p:sldId id="841" r:id="rId9"/>
    <p:sldId id="842" r:id="rId10"/>
    <p:sldId id="843" r:id="rId11"/>
    <p:sldId id="844" r:id="rId12"/>
    <p:sldId id="845" r:id="rId13"/>
    <p:sldId id="846" r:id="rId14"/>
    <p:sldId id="847" r:id="rId15"/>
    <p:sldId id="84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7645-5A85-4AA5-BF49-75B4F7825CA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A6DE-5156-457E-89A1-3B69736B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9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43AB-387F-77BE-3BCF-7A218895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372C2-B572-E3C4-BDE1-0329C783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E18D1-0FBA-E14A-1FBA-9DCA380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B75-7970-2083-7C79-54C3F0F1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13ADC-D97F-CD5C-1272-D03DFDFB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970BB-5DAF-67FA-127B-A100CA9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9B089-6C8C-8349-1838-D797CAA3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3F61E-AF05-F505-AF8B-6B30AE1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07774-A920-EFED-41D0-7B85CEFC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8A33E-E7CA-C380-B9E2-97CF3C5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B481D6-0607-2AB2-4DE0-F73A41DC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01446-F887-32F4-A07F-7411FBF7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DB418-0FFB-FE69-8448-76790E2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42DB3-BE36-86C5-527C-F1682FE6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48B-B62B-B861-E863-B8A86EAE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359072" y="201908"/>
            <a:ext cx="8844403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831177" y="1105118"/>
            <a:ext cx="105156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9071" y="1105117"/>
            <a:ext cx="11339444" cy="502353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834" y="201613"/>
            <a:ext cx="8843433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48003" y="63281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794632-D888-4270-8AF5-7FF0A682F488}" type="slidenum">
              <a:rPr lang="ko-KR" altLang="en-US" sz="1200" smtClean="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2181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80C33-2644-5413-9CA2-B850654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6356-3ED7-B08E-4DEC-12E9D356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D73FE-F844-8F72-5D3B-7C48E0A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8A36-DCE9-FD02-94A2-1F544865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FA2F7-4B9D-346C-74A0-4A6D4ED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1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6F93-94D3-2397-C61D-8747D7E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A7C1B-D785-3FEC-E9CA-1A2121F8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941D8-1072-A035-8D86-BE26D425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9494F-9A94-B090-6719-25CA64D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76AC0-6674-528F-80EB-27173C4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C432-1399-34B7-D81B-DEEAB046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85530-0951-E199-85D7-F3E70A64E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3E76E-D7C4-0CEC-6DEA-3967A228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62189-32FF-AC4D-2592-0495FEE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A2517-5742-0BE0-E5A4-F89A917A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43569-823F-7724-5FE5-7F31BF89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5456-C0F3-BD44-479F-05F9B16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DADEE-8560-18E0-FEB4-D1518C0B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546A8-B532-3577-6852-73D3237F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8A58D-083E-20A9-2919-E0D9AE5B3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A431C-2E05-7853-9B98-934464D71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60B24-5546-94D1-4B8A-AE5AD32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EC10C9-377C-4230-35C7-68B5E97C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1967D-C5D4-CD57-7AFE-8019232C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1E02-5557-1B24-86C7-B87447D4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A0E3FF-D455-1888-6D6D-B285E5A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0279E-BE08-08F9-8571-265057C9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3F8FB-6E40-D3BB-4834-3D6C76CE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DA044-A8C0-07EA-5538-BB542BD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D5038-4043-FBD7-B4CD-02584AF1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D8B65-47C7-F2D2-2FDC-28EE433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5AC4-6F43-A178-E4BF-6A9A413D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898DE-8B76-9FC4-755E-6FA23C89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4EAC5-0034-B36F-BF60-1E92C4D2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000A4-EB35-5E37-0E55-45FDFCC2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C5B6E-5BD4-246F-6FAC-8D383EB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8582E-AC4E-1072-D4E0-580A5AF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E94C3-F8A1-A1D5-4DBE-B93DA1A4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B99A5-6200-A8EE-2EFE-F14F5402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0D5FB-6C58-8F1E-09EE-C56564EF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70A32-4C78-677B-52F3-020897F3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D38A6-6FBC-EC15-C59B-B95B679F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C38B2-F942-05D4-3F4B-BB03E477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C293CF-C431-7B62-D6FF-E3F52A67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3B3F0-50A5-E473-0869-A580699D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47664-0ED1-B09F-746A-E9DC7845C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83A10-6C3F-EE02-C811-621687EA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E0359-4DB0-8E51-43EF-684E887C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it.ly/4bQcK4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2326167" y="908778"/>
            <a:ext cx="7886700" cy="1835282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750" y="1408310"/>
            <a:ext cx="518553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미리가는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연구실 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일차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2654452" y="3623899"/>
            <a:ext cx="7370976" cy="2133634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>
                <a:latin typeface="+mn-ea"/>
              </a:rPr>
              <a:t>2024. 07.20</a:t>
            </a:r>
          </a:p>
        </p:txBody>
      </p:sp>
    </p:spTree>
    <p:extLst>
      <p:ext uri="{BB962C8B-B14F-4D97-AF65-F5344CB8AC3E}">
        <p14:creationId xmlns:p14="http://schemas.microsoft.com/office/powerpoint/2010/main" val="21117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A1028-1F13-4032-957B-5FA87E49D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92A75-5B34-4B70-9BF5-F8085A7562D0}"/>
              </a:ext>
            </a:extLst>
          </p:cNvPr>
          <p:cNvSpPr txBox="1"/>
          <p:nvPr/>
        </p:nvSpPr>
        <p:spPr>
          <a:xfrm>
            <a:off x="454250" y="1168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BF83B5-0FF1-459A-971E-6952280DEE52}"/>
              </a:ext>
            </a:extLst>
          </p:cNvPr>
          <p:cNvSpPr/>
          <p:nvPr/>
        </p:nvSpPr>
        <p:spPr>
          <a:xfrm>
            <a:off x="359834" y="962521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"</a:t>
            </a:r>
            <a:r>
              <a:rPr lang="ko-KR" altLang="en-US" sz="1400" dirty="0" err="1"/>
              <a:t>DHT.h</a:t>
            </a:r>
            <a:r>
              <a:rPr lang="ko-KR" altLang="en-US" sz="1400" dirty="0"/>
              <a:t>"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&lt;LiquidCrystal_I2C.h&gt;</a:t>
            </a:r>
          </a:p>
          <a:p>
            <a:endParaRPr lang="ko-KR" altLang="en-US" sz="1400" dirty="0"/>
          </a:p>
          <a:p>
            <a:r>
              <a:rPr lang="ko-KR" altLang="en-US" sz="1400" dirty="0"/>
              <a:t>LiquidCrystal_I2C </a:t>
            </a:r>
            <a:r>
              <a:rPr lang="ko-KR" altLang="en-US" sz="1400" dirty="0" err="1"/>
              <a:t>lcd</a:t>
            </a:r>
            <a:r>
              <a:rPr lang="ko-KR" altLang="en-US" sz="1400" dirty="0"/>
              <a:t>(0x27,16,2);</a:t>
            </a:r>
          </a:p>
          <a:p>
            <a:r>
              <a:rPr lang="ko-KR" altLang="en-US" sz="1400" dirty="0"/>
              <a:t>DHT </a:t>
            </a:r>
            <a:r>
              <a:rPr lang="ko-KR" altLang="en-US" sz="1400" dirty="0" err="1"/>
              <a:t>dht</a:t>
            </a:r>
            <a:r>
              <a:rPr lang="ko-KR" altLang="en-US" sz="1400" dirty="0"/>
              <a:t>(7,DHT11);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setup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Serial.begin</a:t>
            </a:r>
            <a:r>
              <a:rPr lang="ko-KR" altLang="en-US" sz="1400" dirty="0"/>
              <a:t>(9600);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dht.begin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lcd.init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lcd.backlight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loop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(2000);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float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dht.readHumidity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float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dht.readTemperature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lcd.clear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lcd.setCursor</a:t>
            </a:r>
            <a:r>
              <a:rPr lang="ko-KR" altLang="en-US" sz="1400" dirty="0"/>
              <a:t>(0,0);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tmep</a:t>
            </a:r>
            <a:r>
              <a:rPr lang="ko-KR" altLang="en-US" sz="1400" dirty="0"/>
              <a:t> : ");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lcd.setCursor</a:t>
            </a:r>
            <a:r>
              <a:rPr lang="ko-KR" altLang="en-US" sz="1400" dirty="0"/>
              <a:t>(0,1);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humi</a:t>
            </a:r>
            <a:r>
              <a:rPr lang="ko-KR" altLang="en-US" sz="1400" dirty="0"/>
              <a:t> : ");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7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FBBEEB-6BBD-44B1-B994-033B597C1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F3502-D5EE-40B0-A91F-16CBF5B68BAC}"/>
              </a:ext>
            </a:extLst>
          </p:cNvPr>
          <p:cNvSpPr txBox="1"/>
          <p:nvPr/>
        </p:nvSpPr>
        <p:spPr>
          <a:xfrm>
            <a:off x="601734" y="1345053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온도나 습도가 일정이상이 되면 경고해주는 장치 만들기</a:t>
            </a:r>
          </a:p>
        </p:txBody>
      </p:sp>
    </p:spTree>
    <p:extLst>
      <p:ext uri="{BB962C8B-B14F-4D97-AF65-F5344CB8AC3E}">
        <p14:creationId xmlns:p14="http://schemas.microsoft.com/office/powerpoint/2010/main" val="161984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BD502-2043-4AE0-9B7D-69DBE936F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수위 센서</a:t>
            </a:r>
          </a:p>
        </p:txBody>
      </p:sp>
      <p:pic>
        <p:nvPicPr>
          <p:cNvPr id="1026" name="Picture 2" descr="Water Level Sensor Module with Arduino - Meganano">
            <a:extLst>
              <a:ext uri="{FF2B5EF4-FFF2-40B4-BE49-F238E27FC236}">
                <a16:creationId xmlns:a16="http://schemas.microsoft.com/office/drawing/2014/main" id="{77A3460E-268E-4C3D-8804-A7E32D0A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7" y="1386348"/>
            <a:ext cx="6607179" cy="48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6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6736E-ACA5-4CDD-9F6A-922C3933C0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02EE55-9A79-496A-A56B-22B0806C19D8}"/>
              </a:ext>
            </a:extLst>
          </p:cNvPr>
          <p:cNvSpPr/>
          <p:nvPr/>
        </p:nvSpPr>
        <p:spPr>
          <a:xfrm>
            <a:off x="552573" y="1032387"/>
            <a:ext cx="419050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#</a:t>
            </a:r>
            <a:r>
              <a:rPr lang="ko-KR" altLang="en-US" sz="1600" dirty="0" err="1"/>
              <a:t>include</a:t>
            </a:r>
            <a:r>
              <a:rPr lang="ko-KR" altLang="en-US" sz="1600" dirty="0"/>
              <a:t> &lt;LiquidCrystal_I2C.h&gt;</a:t>
            </a:r>
          </a:p>
          <a:p>
            <a:endParaRPr lang="ko-KR" altLang="en-US" sz="1600" dirty="0"/>
          </a:p>
          <a:p>
            <a:r>
              <a:rPr lang="ko-KR" altLang="en-US" sz="1600" dirty="0"/>
              <a:t>LiquidCrystal_I2C </a:t>
            </a:r>
            <a:r>
              <a:rPr lang="ko-KR" altLang="en-US" sz="1600" dirty="0" err="1"/>
              <a:t>lcd</a:t>
            </a:r>
            <a:r>
              <a:rPr lang="ko-KR" altLang="en-US" sz="1600" dirty="0"/>
              <a:t>(0x27,16,2);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setup</a:t>
            </a:r>
            <a:r>
              <a:rPr lang="ko-KR" altLang="en-US" sz="1600" dirty="0"/>
              <a:t>(){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lcd.init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lcd.backlight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Serial.begin</a:t>
            </a:r>
            <a:r>
              <a:rPr lang="ko-KR" altLang="en-US" sz="1600" dirty="0"/>
              <a:t>(9600);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loop</a:t>
            </a:r>
            <a:r>
              <a:rPr lang="ko-KR" altLang="en-US" sz="1600" dirty="0"/>
              <a:t>(){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val</a:t>
            </a:r>
            <a:r>
              <a:rPr lang="ko-KR" altLang="en-US" sz="1600" dirty="0"/>
              <a:t>=</a:t>
            </a:r>
            <a:r>
              <a:rPr lang="ko-KR" altLang="en-US" sz="1600" dirty="0" err="1"/>
              <a:t>analogRead</a:t>
            </a:r>
            <a:r>
              <a:rPr lang="ko-KR" altLang="en-US" sz="1600" dirty="0"/>
              <a:t>(A0);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Serial.println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val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lcd.clear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lcd.setCursor</a:t>
            </a:r>
            <a:r>
              <a:rPr lang="ko-KR" altLang="en-US" sz="1600" dirty="0"/>
              <a:t>(0, 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lcd.print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level</a:t>
            </a:r>
            <a:r>
              <a:rPr lang="ko-KR" altLang="en-US" sz="1600" dirty="0"/>
              <a:t> : ");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val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delay</a:t>
            </a:r>
            <a:r>
              <a:rPr lang="ko-KR" altLang="en-US" sz="1600" dirty="0"/>
              <a:t>(200);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451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44AA4-4022-4922-865F-7097ECA5B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DC </a:t>
            </a:r>
            <a:r>
              <a:rPr lang="ko-KR" altLang="en-US" dirty="0"/>
              <a:t>모터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2C8C1C-9BA9-467B-976D-F78F6D83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4" y="1628222"/>
            <a:ext cx="10733338" cy="41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9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6193C-124E-4C1D-9E42-E171C889C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45A6B7-7F1D-4D30-B50B-A3388E5EA6DE}"/>
              </a:ext>
            </a:extLst>
          </p:cNvPr>
          <p:cNvSpPr/>
          <p:nvPr/>
        </p:nvSpPr>
        <p:spPr>
          <a:xfrm>
            <a:off x="405089" y="111066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(){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,OUTPUT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(){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,HIGH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,LOW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13533-DAC1-4862-AD9D-1EC7EBBD4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5D193-ADC8-43C1-8518-AE035FDC3730}"/>
              </a:ext>
            </a:extLst>
          </p:cNvPr>
          <p:cNvSpPr txBox="1"/>
          <p:nvPr/>
        </p:nvSpPr>
        <p:spPr>
          <a:xfrm>
            <a:off x="198049" y="967494"/>
            <a:ext cx="33061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600" dirty="0"/>
            </a:br>
            <a:r>
              <a:rPr lang="en-US" altLang="ko-KR" sz="1600" dirty="0"/>
              <a:t>int mode=0;</a:t>
            </a:r>
          </a:p>
          <a:p>
            <a:r>
              <a:rPr lang="en-US" altLang="ko-KR" sz="1600" dirty="0"/>
              <a:t>int sec=1000;</a:t>
            </a:r>
          </a:p>
          <a:p>
            <a:r>
              <a:rPr lang="en-US" altLang="ko-KR" sz="1600" dirty="0"/>
              <a:t>int </a:t>
            </a:r>
            <a:r>
              <a:rPr lang="en-US" altLang="ko-KR" sz="1600" dirty="0" err="1"/>
              <a:t>ledState</a:t>
            </a:r>
            <a:r>
              <a:rPr lang="en-US" altLang="ko-KR" sz="1600" dirty="0"/>
              <a:t>=LOW;</a:t>
            </a:r>
          </a:p>
          <a:p>
            <a:r>
              <a:rPr lang="en-US" altLang="ko-KR" sz="1600" dirty="0"/>
              <a:t>long </a:t>
            </a:r>
            <a:r>
              <a:rPr lang="en-US" altLang="ko-KR" sz="1600" dirty="0" err="1"/>
              <a:t>preTime</a:t>
            </a:r>
            <a:r>
              <a:rPr lang="en-US" altLang="ko-KR" sz="1600" dirty="0"/>
              <a:t>=0;</a:t>
            </a:r>
          </a:p>
          <a:p>
            <a:r>
              <a:rPr lang="en-US" altLang="ko-KR" sz="1600" dirty="0"/>
              <a:t>void setup()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(8, OUTPUT);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(7,INPUT);</a:t>
            </a:r>
          </a:p>
          <a:p>
            <a:r>
              <a:rPr lang="en-US" altLang="ko-KR" sz="1600" dirty="0"/>
              <a:t>}</a:t>
            </a:r>
          </a:p>
          <a:p>
            <a:br>
              <a:rPr lang="en-US" altLang="ko-KR" sz="1600" dirty="0"/>
            </a:br>
            <a:r>
              <a:rPr lang="en-US" altLang="ko-KR" sz="1600" dirty="0"/>
              <a:t>void loop()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  unsigned long </a:t>
            </a:r>
            <a:r>
              <a:rPr lang="en-US" altLang="ko-KR" sz="1600" dirty="0" err="1"/>
              <a:t>nowTime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millis</a:t>
            </a:r>
            <a:r>
              <a:rPr lang="en-US" altLang="ko-KR" sz="1600" dirty="0"/>
              <a:t>();</a:t>
            </a:r>
          </a:p>
          <a:p>
            <a:br>
              <a:rPr lang="en-US" altLang="ko-KR" sz="1600" dirty="0"/>
            </a:br>
            <a:r>
              <a:rPr lang="en-US" altLang="ko-KR" sz="1600" dirty="0"/>
              <a:t>  int pulse=</a:t>
            </a:r>
            <a:r>
              <a:rPr lang="en-US" altLang="ko-KR" sz="1600" dirty="0" err="1"/>
              <a:t>digitalRead</a:t>
            </a:r>
            <a:r>
              <a:rPr lang="en-US" altLang="ko-KR" sz="1600" dirty="0"/>
              <a:t>(7);</a:t>
            </a:r>
          </a:p>
          <a:p>
            <a:r>
              <a:rPr lang="en-US" altLang="ko-KR" sz="1600" dirty="0"/>
              <a:t>  if (pulse==HIGH){</a:t>
            </a:r>
          </a:p>
          <a:p>
            <a:r>
              <a:rPr lang="en-US" altLang="ko-KR" sz="1600" dirty="0"/>
              <a:t>    mode+=1;</a:t>
            </a:r>
          </a:p>
          <a:p>
            <a:r>
              <a:rPr lang="en-US" altLang="ko-KR" sz="1600" dirty="0"/>
              <a:t>    mode%=3; </a:t>
            </a:r>
          </a:p>
          <a:p>
            <a:r>
              <a:rPr lang="en-US" altLang="ko-KR" sz="1600" dirty="0"/>
              <a:t>    delay(200);</a:t>
            </a:r>
          </a:p>
          <a:p>
            <a:r>
              <a:rPr lang="en-US" altLang="ko-KR" sz="1600" dirty="0"/>
              <a:t>  }</a:t>
            </a:r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DC253-1B81-4226-8B41-2F4E82EED763}"/>
              </a:ext>
            </a:extLst>
          </p:cNvPr>
          <p:cNvSpPr txBox="1"/>
          <p:nvPr/>
        </p:nvSpPr>
        <p:spPr>
          <a:xfrm>
            <a:off x="3955518" y="1044438"/>
            <a:ext cx="194476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sz="1600" dirty="0"/>
            </a:br>
            <a:r>
              <a:rPr lang="en-US" altLang="ko-KR" sz="1600" dirty="0"/>
              <a:t>  if(mode==1)</a:t>
            </a:r>
          </a:p>
          <a:p>
            <a:r>
              <a:rPr lang="en-US" altLang="ko-KR" sz="1600" dirty="0"/>
              <a:t>  {</a:t>
            </a:r>
          </a:p>
          <a:p>
            <a:r>
              <a:rPr lang="en-US" altLang="ko-KR" sz="1600" dirty="0"/>
              <a:t>    sec=1000;</a:t>
            </a:r>
          </a:p>
          <a:p>
            <a:r>
              <a:rPr lang="en-US" altLang="ko-KR" sz="1600" dirty="0"/>
              <a:t>  }</a:t>
            </a:r>
          </a:p>
          <a:p>
            <a:r>
              <a:rPr lang="en-US" altLang="ko-KR" sz="1600" dirty="0"/>
              <a:t>  else if(mode==2)</a:t>
            </a:r>
          </a:p>
          <a:p>
            <a:r>
              <a:rPr lang="en-US" altLang="ko-KR" sz="1600" dirty="0"/>
              <a:t>  {</a:t>
            </a:r>
          </a:p>
          <a:p>
            <a:r>
              <a:rPr lang="en-US" altLang="ko-KR" sz="1600" dirty="0"/>
              <a:t>   sec=300;</a:t>
            </a:r>
          </a:p>
          <a:p>
            <a:r>
              <a:rPr lang="en-US" altLang="ko-KR" sz="1600" dirty="0"/>
              <a:t> 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 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CB126-D674-4E64-A7F3-7775DC99B537}"/>
              </a:ext>
            </a:extLst>
          </p:cNvPr>
          <p:cNvSpPr txBox="1"/>
          <p:nvPr/>
        </p:nvSpPr>
        <p:spPr>
          <a:xfrm>
            <a:off x="6620615" y="904875"/>
            <a:ext cx="3033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if(mode==0)</a:t>
            </a:r>
          </a:p>
          <a:p>
            <a:r>
              <a:rPr lang="en-US" altLang="ko-KR" sz="1600" dirty="0"/>
              <a:t>  {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ledState</a:t>
            </a:r>
            <a:r>
              <a:rPr lang="en-US" altLang="ko-KR" sz="1600" dirty="0"/>
              <a:t>=LOW;</a:t>
            </a:r>
          </a:p>
          <a:p>
            <a:r>
              <a:rPr lang="en-US" altLang="ko-KR" sz="1600" dirty="0"/>
              <a:t>  }</a:t>
            </a:r>
          </a:p>
          <a:p>
            <a:r>
              <a:rPr lang="en-US" altLang="ko-KR" sz="1600" dirty="0"/>
              <a:t>  else</a:t>
            </a:r>
          </a:p>
          <a:p>
            <a:r>
              <a:rPr lang="en-US" altLang="ko-KR" sz="1600" dirty="0"/>
              <a:t>  {</a:t>
            </a:r>
          </a:p>
          <a:p>
            <a:r>
              <a:rPr lang="en-US" altLang="ko-KR" sz="1600" dirty="0"/>
              <a:t>      if(</a:t>
            </a:r>
            <a:r>
              <a:rPr lang="en-US" altLang="ko-KR" sz="1600" dirty="0" err="1"/>
              <a:t>nowTime-preTime</a:t>
            </a:r>
            <a:r>
              <a:rPr lang="en-US" altLang="ko-KR" sz="1600" dirty="0"/>
              <a:t>&gt;=sec)</a:t>
            </a:r>
          </a:p>
          <a:p>
            <a:r>
              <a:rPr lang="en-US" altLang="ko-KR" sz="1600" dirty="0"/>
              <a:t>    {</a:t>
            </a:r>
          </a:p>
          <a:p>
            <a:r>
              <a:rPr lang="en-US" altLang="ko-KR" sz="1600" dirty="0"/>
              <a:t>      if(</a:t>
            </a:r>
            <a:r>
              <a:rPr lang="en-US" altLang="ko-KR" sz="1600" dirty="0" err="1"/>
              <a:t>ledState</a:t>
            </a:r>
            <a:r>
              <a:rPr lang="en-US" altLang="ko-KR" sz="1600" dirty="0"/>
              <a:t>==LOW)</a:t>
            </a:r>
          </a:p>
          <a:p>
            <a:r>
              <a:rPr lang="en-US" altLang="ko-KR" sz="1600" dirty="0"/>
              <a:t>      {</a:t>
            </a:r>
          </a:p>
          <a:p>
            <a:r>
              <a:rPr lang="en-US" altLang="ko-KR" sz="1600" dirty="0"/>
              <a:t>        </a:t>
            </a:r>
            <a:r>
              <a:rPr lang="en-US" altLang="ko-KR" sz="1600" dirty="0" err="1"/>
              <a:t>ledState</a:t>
            </a:r>
            <a:r>
              <a:rPr lang="en-US" altLang="ko-KR" sz="1600" dirty="0"/>
              <a:t>=HIGH;</a:t>
            </a:r>
          </a:p>
          <a:p>
            <a:r>
              <a:rPr lang="en-US" altLang="ko-KR" sz="1600" dirty="0"/>
              <a:t>      }</a:t>
            </a:r>
          </a:p>
          <a:p>
            <a:r>
              <a:rPr lang="en-US" altLang="ko-KR" sz="1600" dirty="0"/>
              <a:t>      else</a:t>
            </a:r>
          </a:p>
          <a:p>
            <a:r>
              <a:rPr lang="en-US" altLang="ko-KR" sz="1600" dirty="0"/>
              <a:t>      {</a:t>
            </a:r>
          </a:p>
          <a:p>
            <a:r>
              <a:rPr lang="en-US" altLang="ko-KR" sz="1600" dirty="0"/>
              <a:t>        </a:t>
            </a:r>
            <a:r>
              <a:rPr lang="en-US" altLang="ko-KR" sz="1600" dirty="0" err="1"/>
              <a:t>ledState</a:t>
            </a:r>
            <a:r>
              <a:rPr lang="en-US" altLang="ko-KR" sz="1600" dirty="0"/>
              <a:t>=LOW;</a:t>
            </a:r>
          </a:p>
          <a:p>
            <a:r>
              <a:rPr lang="en-US" altLang="ko-KR" sz="1600" dirty="0"/>
              <a:t>      }</a:t>
            </a:r>
          </a:p>
          <a:p>
            <a:r>
              <a:rPr lang="en-US" altLang="ko-KR" sz="1600" dirty="0"/>
              <a:t>      </a:t>
            </a:r>
            <a:r>
              <a:rPr lang="en-US" altLang="ko-KR" sz="1600" dirty="0" err="1"/>
              <a:t>preTime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nowTime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    }</a:t>
            </a:r>
          </a:p>
          <a:p>
            <a:r>
              <a:rPr lang="en-US" altLang="ko-KR" sz="1600" dirty="0"/>
              <a:t>  }</a:t>
            </a:r>
          </a:p>
          <a:p>
            <a:r>
              <a:rPr lang="en-US" altLang="ko-KR" sz="1600" dirty="0"/>
              <a:t>  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digitalWrite</a:t>
            </a:r>
            <a:r>
              <a:rPr lang="en-US" altLang="ko-KR" sz="1600" dirty="0"/>
              <a:t>(8,ledState);</a:t>
            </a:r>
          </a:p>
          <a:p>
            <a:r>
              <a:rPr lang="en-US" altLang="ko-KR" sz="1600" dirty="0"/>
              <a:t>  </a:t>
            </a:r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87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4216A7D-56C5-455C-8EC5-E7D65DFD4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LCD </a:t>
            </a:r>
            <a:r>
              <a:rPr lang="ko-KR" altLang="en-US" dirty="0"/>
              <a:t>액정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AF6FDC-8685-40CE-BD0E-758F41F5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53" y="1687428"/>
            <a:ext cx="3086531" cy="310558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AB00D0F-24C9-48F3-95E2-A6765E3F7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052" y="1486637"/>
            <a:ext cx="6230312" cy="38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DC532-99A4-4AE3-9ACA-9D8EC9624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E9E0F-CCFB-4FBB-8163-7A060095EC9D}"/>
              </a:ext>
            </a:extLst>
          </p:cNvPr>
          <p:cNvSpPr txBox="1"/>
          <p:nvPr/>
        </p:nvSpPr>
        <p:spPr>
          <a:xfrm>
            <a:off x="525042" y="1085482"/>
            <a:ext cx="35080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#include&lt;LiquidCrystal_I2C.h&gt;</a:t>
            </a:r>
          </a:p>
          <a:p>
            <a:r>
              <a:rPr lang="en-US" altLang="ko-KR" dirty="0"/>
              <a:t>LiquidCrystal_I2C </a:t>
            </a:r>
            <a:r>
              <a:rPr lang="en-US" altLang="ko-KR" dirty="0" err="1"/>
              <a:t>lcd</a:t>
            </a:r>
            <a:r>
              <a:rPr lang="en-US" altLang="ko-KR" dirty="0"/>
              <a:t>(0x27,16,2);</a:t>
            </a:r>
          </a:p>
          <a:p>
            <a:br>
              <a:rPr lang="en-US" altLang="ko-KR" dirty="0"/>
            </a:br>
            <a:r>
              <a:rPr lang="en-US" altLang="ko-KR" dirty="0"/>
              <a:t>void setup()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lcd.init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lcd.backlight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br>
              <a:rPr lang="en-US" altLang="ko-KR" dirty="0"/>
            </a:br>
            <a:r>
              <a:rPr lang="en-US" altLang="ko-KR" dirty="0"/>
              <a:t>void loop()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  for (int </a:t>
            </a:r>
            <a:r>
              <a:rPr lang="en-US" altLang="ko-KR" dirty="0" err="1"/>
              <a:t>i</a:t>
            </a:r>
            <a:r>
              <a:rPr lang="en-US" altLang="ko-KR" dirty="0"/>
              <a:t>=0;i&lt;10;i++)</a:t>
            </a:r>
          </a:p>
          <a:p>
            <a:r>
              <a:rPr lang="en-US" altLang="ko-KR" dirty="0"/>
              <a:t> 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lcd.clear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lcd.setCursor</a:t>
            </a:r>
            <a:r>
              <a:rPr lang="en-US" altLang="ko-KR" dirty="0"/>
              <a:t>(0, 0);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lcd.print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   delay(2000);</a:t>
            </a:r>
          </a:p>
          <a:p>
            <a:r>
              <a:rPr lang="en-US" altLang="ko-KR" dirty="0"/>
              <a:t>  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C68FA-1FB6-4B65-AC09-8BA54A846B6E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2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063D4F-B14C-459B-BA5B-EFCB3627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에서 </a:t>
            </a:r>
            <a:r>
              <a:rPr lang="en-US" altLang="ko-KR" dirty="0" err="1"/>
              <a:t>lcd</a:t>
            </a:r>
            <a:r>
              <a:rPr lang="en-US" altLang="ko-KR" dirty="0"/>
              <a:t> </a:t>
            </a:r>
            <a:r>
              <a:rPr lang="ko-KR" altLang="en-US" dirty="0" err="1"/>
              <a:t>미작동</a:t>
            </a:r>
            <a:r>
              <a:rPr lang="en-US" altLang="ko-KR" dirty="0"/>
              <a:t>.txt</a:t>
            </a:r>
            <a:r>
              <a:rPr lang="ko-KR" altLang="en-US" dirty="0"/>
              <a:t>에 있는 코드를 </a:t>
            </a:r>
            <a:r>
              <a:rPr lang="ko-KR" altLang="en-US" dirty="0" err="1"/>
              <a:t>아두이노에</a:t>
            </a:r>
            <a:r>
              <a:rPr lang="ko-KR" altLang="en-US" dirty="0"/>
              <a:t> 업로드</a:t>
            </a:r>
            <a:endParaRPr lang="en-US" altLang="ko-KR" dirty="0"/>
          </a:p>
          <a:p>
            <a:r>
              <a:rPr lang="ko-KR" altLang="en-US" dirty="0"/>
              <a:t>시리얼 모니터 버튼을 클릭 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하단에 모니터에서 출력되는 값을 </a:t>
            </a:r>
            <a:r>
              <a:rPr lang="en-US" altLang="ko-KR" dirty="0"/>
              <a:t>LiquidCrystal_I2C </a:t>
            </a:r>
            <a:r>
              <a:rPr lang="en-US" altLang="ko-KR" dirty="0" err="1"/>
              <a:t>lcd</a:t>
            </a:r>
            <a:r>
              <a:rPr lang="en-US" altLang="ko-KR" dirty="0"/>
              <a:t>(</a:t>
            </a:r>
            <a:r>
              <a:rPr lang="ko-KR" altLang="en-US" dirty="0"/>
              <a:t>주소번호</a:t>
            </a:r>
            <a:r>
              <a:rPr lang="en-US" altLang="ko-KR" dirty="0"/>
              <a:t>,16,2); </a:t>
            </a:r>
            <a:r>
              <a:rPr lang="ko-KR" altLang="en-US" dirty="0"/>
              <a:t>에 입력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8F131-398B-4E14-8D4A-B480A029E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Lcd</a:t>
            </a:r>
            <a:r>
              <a:rPr lang="en-US" altLang="ko-KR" dirty="0"/>
              <a:t> </a:t>
            </a:r>
            <a:r>
              <a:rPr lang="ko-KR" altLang="en-US" dirty="0"/>
              <a:t>미작동시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86B901-76EA-4258-BF82-C775CEC0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29" y="1659718"/>
            <a:ext cx="438211" cy="400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4FAA96-D4DB-4F67-865E-44EADF14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2" y="3721675"/>
            <a:ext cx="4968327" cy="11242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A5CC56-BFF3-41F7-BD5B-E0B1C35FF1B1}"/>
              </a:ext>
            </a:extLst>
          </p:cNvPr>
          <p:cNvSpPr/>
          <p:nvPr/>
        </p:nvSpPr>
        <p:spPr>
          <a:xfrm>
            <a:off x="4312428" y="4082354"/>
            <a:ext cx="672527" cy="3244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F071-3867-4724-91A5-2A8A8F227CE7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96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045FA-B689-484B-9579-9536660C5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E6B9B-E1A4-4300-9B3D-DA62B9189A22}"/>
              </a:ext>
            </a:extLst>
          </p:cNvPr>
          <p:cNvSpPr txBox="1"/>
          <p:nvPr/>
        </p:nvSpPr>
        <p:spPr>
          <a:xfrm>
            <a:off x="542740" y="1097279"/>
            <a:ext cx="2779735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#include&lt;LiquidCrystal_I2C.h&gt;</a:t>
            </a:r>
          </a:p>
          <a:p>
            <a:r>
              <a:rPr lang="en-US" altLang="ko-KR" sz="1400" dirty="0"/>
              <a:t>LiquidCrystal_I2C </a:t>
            </a:r>
            <a:r>
              <a:rPr lang="en-US" altLang="ko-KR" sz="1400" dirty="0" err="1"/>
              <a:t>lcd</a:t>
            </a:r>
            <a:r>
              <a:rPr lang="en-US" altLang="ko-KR" sz="1400" dirty="0"/>
              <a:t>(0x27,16,2);</a:t>
            </a:r>
          </a:p>
          <a:p>
            <a:r>
              <a:rPr lang="en-US" altLang="ko-KR" sz="1400" dirty="0"/>
              <a:t>int start=0;</a:t>
            </a:r>
          </a:p>
          <a:p>
            <a:r>
              <a:rPr lang="en-US" altLang="ko-KR" sz="1400" dirty="0"/>
              <a:t>void setup()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lcd.init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lcd.backlight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  <a:p>
            <a:br>
              <a:rPr lang="en-US" altLang="ko-KR" sz="1400" dirty="0"/>
            </a:br>
            <a:r>
              <a:rPr lang="en-US" altLang="ko-KR" sz="1400" dirty="0"/>
              <a:t>void loop()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  int now=start;</a:t>
            </a:r>
          </a:p>
          <a:p>
            <a:r>
              <a:rPr lang="en-US" altLang="ko-KR" sz="1400" dirty="0"/>
              <a:t>   </a:t>
            </a:r>
            <a:r>
              <a:rPr lang="en-US" altLang="ko-KR" sz="1400" dirty="0" err="1"/>
              <a:t>lcd.clear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  for(int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=0;i&lt;10;i++)</a:t>
            </a:r>
          </a:p>
          <a:p>
            <a:r>
              <a:rPr lang="en-US" altLang="ko-KR" sz="1400" dirty="0"/>
              <a:t>  {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lcd.setCursor</a:t>
            </a:r>
            <a:r>
              <a:rPr lang="en-US" altLang="ko-KR" sz="1400" dirty="0"/>
              <a:t>(start,0);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   start=start+1;</a:t>
            </a:r>
          </a:p>
          <a:p>
            <a:r>
              <a:rPr lang="en-US" altLang="ko-KR" sz="1400" dirty="0"/>
              <a:t>    start=start%10;</a:t>
            </a:r>
          </a:p>
          <a:p>
            <a:r>
              <a:rPr lang="en-US" altLang="ko-KR" sz="1400" dirty="0"/>
              <a:t>  }</a:t>
            </a:r>
          </a:p>
          <a:p>
            <a:r>
              <a:rPr lang="en-US" altLang="ko-KR" sz="1400" dirty="0"/>
              <a:t>  start=start+1;</a:t>
            </a:r>
          </a:p>
          <a:p>
            <a:r>
              <a:rPr lang="en-US" altLang="ko-KR" sz="1400" dirty="0"/>
              <a:t>  start=start%10;</a:t>
            </a:r>
          </a:p>
          <a:p>
            <a:r>
              <a:rPr lang="en-US" altLang="ko-KR" sz="1400" dirty="0"/>
              <a:t>  delay(500);</a:t>
            </a:r>
          </a:p>
          <a:p>
            <a:r>
              <a:rPr lang="en-US" altLang="ko-KR" sz="1400" dirty="0"/>
              <a:t> 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61716-A8EF-4691-AF13-F34AA68FA5B2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20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0A804-59C5-45F8-92DF-DAB425830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FCC137-2151-41CF-89D5-B66EBA57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84" y="2495419"/>
            <a:ext cx="2591162" cy="1867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908247-2602-4EFB-958B-CE976EAE4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36" y="1305246"/>
            <a:ext cx="4785706" cy="494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1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396E7-1FC2-4086-B9F6-AC12073F2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33DE65-F540-46E3-BD16-A07CBE519308}"/>
              </a:ext>
            </a:extLst>
          </p:cNvPr>
          <p:cNvSpPr/>
          <p:nvPr/>
        </p:nvSpPr>
        <p:spPr>
          <a:xfrm>
            <a:off x="841641" y="1024076"/>
            <a:ext cx="5665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"</a:t>
            </a:r>
            <a:r>
              <a:rPr lang="ko-KR" altLang="en-US" dirty="0" err="1"/>
              <a:t>DHT.h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DHT </a:t>
            </a:r>
            <a:r>
              <a:rPr lang="ko-KR" altLang="en-US" dirty="0" err="1"/>
              <a:t>dht</a:t>
            </a:r>
            <a:r>
              <a:rPr lang="ko-KR" altLang="en-US" dirty="0"/>
              <a:t>(7,DHT11);</a:t>
            </a:r>
          </a:p>
          <a:p>
            <a:endParaRPr lang="ko-KR" altLang="en-US" dirty="0"/>
          </a:p>
          <a:p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setup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Serial.begin</a:t>
            </a:r>
            <a:r>
              <a:rPr lang="ko-KR" altLang="en-US" dirty="0"/>
              <a:t>(9600);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dht.begin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loop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delay</a:t>
            </a:r>
            <a:r>
              <a:rPr lang="ko-KR" altLang="en-US" dirty="0"/>
              <a:t>(2000);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float</a:t>
            </a:r>
            <a:r>
              <a:rPr lang="ko-KR" altLang="en-US" dirty="0"/>
              <a:t> </a:t>
            </a:r>
            <a:r>
              <a:rPr lang="ko-KR" altLang="en-US" dirty="0" err="1"/>
              <a:t>h</a:t>
            </a:r>
            <a:r>
              <a:rPr lang="ko-KR" altLang="en-US" dirty="0"/>
              <a:t>=</a:t>
            </a:r>
            <a:r>
              <a:rPr lang="ko-KR" altLang="en-US" dirty="0" err="1"/>
              <a:t>dht.readHumidity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float</a:t>
            </a:r>
            <a:r>
              <a:rPr lang="ko-KR" altLang="en-US" dirty="0"/>
              <a:t> </a:t>
            </a:r>
            <a:r>
              <a:rPr lang="ko-KR" altLang="en-US" dirty="0" err="1"/>
              <a:t>t</a:t>
            </a:r>
            <a:r>
              <a:rPr lang="ko-KR" altLang="en-US" dirty="0"/>
              <a:t>=</a:t>
            </a:r>
            <a:r>
              <a:rPr lang="ko-KR" altLang="en-US" dirty="0" err="1"/>
              <a:t>dht.readTemperature</a:t>
            </a:r>
            <a:r>
              <a:rPr lang="ko-KR" altLang="en-US" dirty="0"/>
              <a:t>();</a:t>
            </a:r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Serial.print</a:t>
            </a:r>
            <a:r>
              <a:rPr lang="ko-KR" altLang="en-US" dirty="0"/>
              <a:t>("</a:t>
            </a:r>
            <a:r>
              <a:rPr lang="ko-KR" altLang="en-US" dirty="0" err="1"/>
              <a:t>Humidity</a:t>
            </a:r>
            <a:r>
              <a:rPr lang="ko-KR" altLang="en-US" dirty="0"/>
              <a:t>: ");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Serial.print</a:t>
            </a:r>
            <a:r>
              <a:rPr lang="ko-KR" altLang="en-US" dirty="0"/>
              <a:t>(</a:t>
            </a:r>
            <a:r>
              <a:rPr lang="ko-KR" altLang="en-US" dirty="0" err="1"/>
              <a:t>h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Serial.print</a:t>
            </a:r>
            <a:r>
              <a:rPr lang="ko-KR" altLang="en-US" dirty="0"/>
              <a:t>("\</a:t>
            </a:r>
            <a:r>
              <a:rPr lang="ko-KR" altLang="en-US" dirty="0" err="1"/>
              <a:t>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Serial.print</a:t>
            </a:r>
            <a:r>
              <a:rPr lang="ko-KR" altLang="en-US" dirty="0"/>
              <a:t>("</a:t>
            </a:r>
            <a:r>
              <a:rPr lang="ko-KR" altLang="en-US" dirty="0" err="1"/>
              <a:t>temperature</a:t>
            </a:r>
            <a:r>
              <a:rPr lang="ko-KR" altLang="en-US" dirty="0"/>
              <a:t>: ");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Serial.print</a:t>
            </a:r>
            <a:r>
              <a:rPr lang="ko-KR" altLang="en-US" dirty="0"/>
              <a:t>(</a:t>
            </a:r>
            <a:r>
              <a:rPr lang="ko-KR" altLang="en-US" dirty="0" err="1"/>
              <a:t>t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Serial.print</a:t>
            </a:r>
            <a:r>
              <a:rPr lang="ko-KR" altLang="en-US" dirty="0"/>
              <a:t>("\</a:t>
            </a:r>
            <a:r>
              <a:rPr lang="ko-KR" altLang="en-US" dirty="0" err="1"/>
              <a:t>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15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2A0B4-1D00-466B-8AFC-D55031052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  <a:r>
              <a:rPr lang="en-US" altLang="ko-KR" dirty="0"/>
              <a:t>(</a:t>
            </a:r>
            <a:r>
              <a:rPr lang="ko-KR" altLang="en-US" dirty="0"/>
              <a:t>액정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DCF40-D3AD-4DF1-ACAE-30C12D7D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3" y="1461794"/>
            <a:ext cx="7846637" cy="45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3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1000</Words>
  <Application>Microsoft Office PowerPoint</Application>
  <PresentationFormat>와이드스크린</PresentationFormat>
  <Paragraphs>197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Consolas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Dongjune Ryu</dc:creator>
  <cp:lastModifiedBy>daeyeong</cp:lastModifiedBy>
  <cp:revision>128</cp:revision>
  <dcterms:created xsi:type="dcterms:W3CDTF">2024-03-19T08:41:07Z</dcterms:created>
  <dcterms:modified xsi:type="dcterms:W3CDTF">2024-07-22T16:04:58Z</dcterms:modified>
</cp:coreProperties>
</file>