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814" r:id="rId2"/>
    <p:sldId id="850" r:id="rId3"/>
    <p:sldId id="833" r:id="rId4"/>
    <p:sldId id="836" r:id="rId5"/>
    <p:sldId id="839" r:id="rId6"/>
    <p:sldId id="837" r:id="rId7"/>
    <p:sldId id="840" r:id="rId8"/>
    <p:sldId id="841" r:id="rId9"/>
    <p:sldId id="851" r:id="rId10"/>
    <p:sldId id="852" r:id="rId11"/>
    <p:sldId id="85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2024. 07.24</a:t>
            </a: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260B4-6CB3-4F2F-B2F9-2A3216405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상태 기억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FA3A6-9C03-4510-90AF-4FAF62966DFC}"/>
              </a:ext>
            </a:extLst>
          </p:cNvPr>
          <p:cNvSpPr/>
          <p:nvPr/>
        </p:nvSpPr>
        <p:spPr>
          <a:xfrm>
            <a:off x="487680" y="1208742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EEPROM.h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=LOW;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(7,OUTPUT);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EEPROM.read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Serial.readStringUntil</a:t>
            </a:r>
            <a:r>
              <a:rPr lang="ko-KR" altLang="en-US" sz="1200" dirty="0"/>
              <a:t>('\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');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cmd.equals</a:t>
            </a:r>
            <a:r>
              <a:rPr lang="ko-KR" altLang="en-US" sz="1200" dirty="0"/>
              <a:t>("ON"))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=HIGH;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EEPROM.update</a:t>
            </a:r>
            <a:r>
              <a:rPr lang="ko-KR" altLang="en-US" sz="1200" dirty="0"/>
              <a:t>(0,HIGH);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cmd.equals</a:t>
            </a:r>
            <a:r>
              <a:rPr lang="ko-KR" altLang="en-US" sz="1200" dirty="0"/>
              <a:t>("OFF"))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=LOW;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EEPROM.update</a:t>
            </a:r>
            <a:r>
              <a:rPr lang="ko-KR" altLang="en-US" sz="1200" dirty="0"/>
              <a:t>(0,LOW);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(7,ledState);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75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0C20C9-20FE-49AD-B71A-D3CD295F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,led,</a:t>
            </a:r>
            <a:r>
              <a:rPr lang="ko-KR" altLang="en-US" sz="2400" dirty="0"/>
              <a:t>모터</a:t>
            </a:r>
            <a:r>
              <a:rPr lang="en-US" altLang="ko-KR" sz="2400" dirty="0"/>
              <a:t>,</a:t>
            </a:r>
            <a:r>
              <a:rPr lang="ko-KR" altLang="en-US" sz="2400" dirty="0"/>
              <a:t>버튼 등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부품을 이용해서 자신만의 장치 만들기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이용한 정보의 통신이 가능하도록 고려해서 제작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FBF12-D4CC-400E-B8C9-4FE35064D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7040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3533-DAC1-4862-AD9D-1EC7EBBD4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아나콘다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6D7A0-3DA8-44DE-9CBC-EA1AD178656F}"/>
              </a:ext>
            </a:extLst>
          </p:cNvPr>
          <p:cNvSpPr txBox="1"/>
          <p:nvPr/>
        </p:nvSpPr>
        <p:spPr>
          <a:xfrm>
            <a:off x="401156" y="1262462"/>
            <a:ext cx="62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https://www.anaconda.com/download</a:t>
            </a:r>
            <a:r>
              <a:rPr lang="en-US" altLang="ko-KR" dirty="0"/>
              <a:t> </a:t>
            </a:r>
            <a:r>
              <a:rPr lang="ko-KR" altLang="en-US" dirty="0"/>
              <a:t>에서 아나콘다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7EDE92-C2D3-4624-91A4-C0E71897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" y="1826312"/>
            <a:ext cx="6485341" cy="4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05A98-0DC5-437D-9B89-0E69F585E810}"/>
              </a:ext>
            </a:extLst>
          </p:cNvPr>
          <p:cNvSpPr txBox="1"/>
          <p:nvPr/>
        </p:nvSpPr>
        <p:spPr>
          <a:xfrm>
            <a:off x="359834" y="1409945"/>
            <a:ext cx="9415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아나콘다 실행 후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/>
              <a:t>arduino</a:t>
            </a:r>
            <a:r>
              <a:rPr lang="en-US" altLang="ko-KR" dirty="0"/>
              <a:t> python=3.10.0 </a:t>
            </a:r>
            <a:r>
              <a:rPr lang="ko-KR" altLang="en-US" dirty="0"/>
              <a:t>을 입력하여 가상환경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가상환경 실행 </a:t>
            </a:r>
            <a:r>
              <a:rPr lang="en-US" altLang="ko-KR" dirty="0" err="1"/>
              <a:t>conda</a:t>
            </a:r>
            <a:r>
              <a:rPr lang="en-US" altLang="ko-KR" dirty="0"/>
              <a:t> activate Arduino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사용할 라이브러리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matplotlib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pandas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pyserial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을 입력해서 주피터 노트북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DC532-99A4-4AE3-9ACA-9D8EC962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C68FA-1FB6-4B65-AC09-8BA54A846B6E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C70541-1E83-43B9-ABC6-2F4EF3B4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4" y="994974"/>
            <a:ext cx="7655371" cy="54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8F131-398B-4E14-8D4A-B480A029E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F071-3867-4724-91A5-2A8A8F227CE7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74362B-4043-4020-915A-020ECD0E8D48}"/>
              </a:ext>
            </a:extLst>
          </p:cNvPr>
          <p:cNvSpPr/>
          <p:nvPr/>
        </p:nvSpPr>
        <p:spPr>
          <a:xfrm>
            <a:off x="359834" y="9048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DHT.h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DHT dth11(9,DHT11);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dth11.begin();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=dth11.readTemperature();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=='\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=='</a:t>
            </a:r>
            <a:r>
              <a:rPr lang="ko-KR" altLang="en-US" sz="1200" dirty="0" err="1"/>
              <a:t>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96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045FA-B689-484B-9579-9536660C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1716-A8EF-4691-AF13-F34AA68FA5B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CA25A3-3D07-4A74-9849-C5C2A239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4" y="1618303"/>
            <a:ext cx="67063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serial.Serial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='COM8',baudrate=9600)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내릴 명령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py_serial.write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(0.1)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)-1].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0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0A804-59C5-45F8-92DF-DAB425830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1E8B98-50BB-464D-A998-6EB1D98FE962}"/>
              </a:ext>
            </a:extLst>
          </p:cNvPr>
          <p:cNvSpPr/>
          <p:nvPr/>
        </p:nvSpPr>
        <p:spPr>
          <a:xfrm>
            <a:off x="359834" y="9048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#</a:t>
            </a:r>
            <a:r>
              <a:rPr lang="ko-KR" altLang="en-US" sz="1600" dirty="0" err="1"/>
              <a:t>include</a:t>
            </a:r>
            <a:r>
              <a:rPr lang="ko-KR" altLang="en-US" sz="1600" dirty="0"/>
              <a:t> &lt;LiquidCrystal_I2C.h&gt;</a:t>
            </a:r>
          </a:p>
          <a:p>
            <a:endParaRPr lang="ko-KR" altLang="en-US" sz="1600" dirty="0"/>
          </a:p>
          <a:p>
            <a:r>
              <a:rPr lang="ko-KR" altLang="en-US" sz="1600" dirty="0"/>
              <a:t>LiquidCrystal_I2C </a:t>
            </a:r>
            <a:r>
              <a:rPr lang="ko-KR" altLang="en-US" sz="1600" dirty="0" err="1"/>
              <a:t>lcd</a:t>
            </a:r>
            <a:r>
              <a:rPr lang="ko-KR" altLang="en-US" sz="1600" dirty="0"/>
              <a:t>(0x27,16,2);</a:t>
            </a:r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setup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Serial.begin</a:t>
            </a:r>
            <a:r>
              <a:rPr lang="ko-KR" altLang="en-US" sz="1600" dirty="0"/>
              <a:t>(9600);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lcd.init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lcd.backlight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loop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Serial.available</a:t>
            </a:r>
            <a:r>
              <a:rPr lang="ko-KR" altLang="en-US" sz="1600" dirty="0"/>
              <a:t>())</a:t>
            </a:r>
          </a:p>
          <a:p>
            <a:r>
              <a:rPr lang="ko-KR" altLang="en-US" sz="1600" dirty="0"/>
              <a:t> 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Serial.println</a:t>
            </a:r>
            <a:r>
              <a:rPr lang="ko-KR" altLang="en-US" sz="1600" dirty="0"/>
              <a:t>("OK");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=</a:t>
            </a:r>
            <a:r>
              <a:rPr lang="ko-KR" altLang="en-US" sz="1600" dirty="0" err="1"/>
              <a:t>Serial.readStringUntil</a:t>
            </a:r>
            <a:r>
              <a:rPr lang="ko-KR" altLang="en-US" sz="1600" dirty="0"/>
              <a:t>('\</a:t>
            </a:r>
            <a:r>
              <a:rPr lang="ko-KR" altLang="en-US" sz="1600" dirty="0" err="1"/>
              <a:t>n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lcd.clear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lcd.setCursor</a:t>
            </a:r>
            <a:r>
              <a:rPr lang="ko-KR" altLang="en-US" sz="1600" dirty="0"/>
              <a:t>(0,0);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0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396E7-1FC2-4086-B9F6-AC12073F2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FD9A83-5236-45E8-9A57-2F3FBE78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" y="1546345"/>
            <a:ext cx="717924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import serial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import time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py_serial=serial.Serial(port='com8',baudrate=9600)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while True: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commend=input('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전송할 글자 입력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py_serial.write(commend.encode())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time.sleep(0.1)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if py_serial.readable():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    st1=py_serial.readline()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    print(st1[:len(st1)-1].decode())</a:t>
            </a:r>
            <a:endParaRPr kumimoji="0" lang="ko-KR" altLang="ko-KR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5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954C4-2E32-42B6-B6BB-4A054E4D99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DAA24-B619-45C6-AAD5-52FCAC4AAC13}"/>
              </a:ext>
            </a:extLst>
          </p:cNvPr>
          <p:cNvSpPr txBox="1"/>
          <p:nvPr/>
        </p:nvSpPr>
        <p:spPr>
          <a:xfrm>
            <a:off x="466049" y="1203468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켜지고 </a:t>
            </a:r>
            <a:r>
              <a:rPr lang="en-US" altLang="ko-KR" dirty="0"/>
              <a:t>OFF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꺼지는 장치</a:t>
            </a:r>
          </a:p>
        </p:txBody>
      </p:sp>
    </p:spTree>
    <p:extLst>
      <p:ext uri="{BB962C8B-B14F-4D97-AF65-F5344CB8AC3E}">
        <p14:creationId xmlns:p14="http://schemas.microsoft.com/office/powerpoint/2010/main" val="332181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663</Words>
  <Application>Microsoft Office PowerPoint</Application>
  <PresentationFormat>와이드스크린</PresentationFormat>
  <Paragraphs>117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JetBrains Mono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135</cp:revision>
  <dcterms:created xsi:type="dcterms:W3CDTF">2024-03-19T08:41:07Z</dcterms:created>
  <dcterms:modified xsi:type="dcterms:W3CDTF">2024-07-23T16:41:51Z</dcterms:modified>
</cp:coreProperties>
</file>