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14" r:id="rId2"/>
    <p:sldId id="850" r:id="rId3"/>
    <p:sldId id="833" r:id="rId4"/>
    <p:sldId id="853" r:id="rId5"/>
    <p:sldId id="854" r:id="rId6"/>
    <p:sldId id="855" r:id="rId7"/>
    <p:sldId id="8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2024. 07.26</a:t>
            </a: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3533-DAC1-4862-AD9D-1EC7EBBD4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조이스틱 연결</a:t>
            </a:r>
          </a:p>
        </p:txBody>
      </p:sp>
      <p:pic>
        <p:nvPicPr>
          <p:cNvPr id="1026" name="Picture 2" descr="https://mblogthumb-phinf.pstatic.net/MjAxOTEyMTNfNjAg/MDAxNTc2MjIyNTQyMDUw.5Y9lb49vlAAWTPGwA4vD5Acp3bV5oYFfEneFzGkMsnwg.uuHwkOUwxUo1dzPShbn893HhKAR5WLkEqbdudXtt4W4g.PNG.microfun/image.png?type=w800">
            <a:extLst>
              <a:ext uri="{FF2B5EF4-FFF2-40B4-BE49-F238E27FC236}">
                <a16:creationId xmlns:a16="http://schemas.microsoft.com/office/drawing/2014/main" id="{84B94B57-029F-484A-8B47-5AADC3C8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5" y="1222332"/>
            <a:ext cx="7172509" cy="45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17EA98-74FB-44F8-92EF-4BB1F2D6E186}"/>
              </a:ext>
            </a:extLst>
          </p:cNvPr>
          <p:cNvSpPr/>
          <p:nvPr/>
        </p:nvSpPr>
        <p:spPr>
          <a:xfrm>
            <a:off x="464082" y="1144475"/>
            <a:ext cx="534088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,INPUT_PULLUP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A1,INPUT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A2,INPUT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x=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y=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A2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sw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digitalRead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"switch "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sw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" X</a:t>
            </a:r>
            <a:r>
              <a:rPr lang="ko-KR" altLang="en-US" dirty="0">
                <a:solidFill>
                  <a:srgbClr val="005C5F"/>
                </a:solidFill>
                <a:latin typeface="Consolas" panose="020B0609020204030204" pitchFamily="49" charset="0"/>
              </a:rPr>
              <a:t>축 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" Y</a:t>
            </a:r>
            <a:r>
              <a:rPr lang="ko-KR" altLang="en-US" dirty="0">
                <a:solidFill>
                  <a:srgbClr val="005C5F"/>
                </a:solidFill>
                <a:latin typeface="Consolas" panose="020B0609020204030204" pitchFamily="49" charset="0"/>
              </a:rPr>
              <a:t>축 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FBF12-D4CC-400E-B8C9-4FE35064D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조이스틱 </a:t>
            </a:r>
            <a:r>
              <a:rPr lang="en-US" altLang="ko-KR" dirty="0"/>
              <a:t>led </a:t>
            </a:r>
            <a:r>
              <a:rPr lang="ko-KR" altLang="en-US" dirty="0"/>
              <a:t>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040B7D-1188-458A-BE17-5EC90C30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1" y="1122070"/>
            <a:ext cx="5887601" cy="49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D69B-C9F9-4116-8717-B46D52B4C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4F8B69-D211-4E19-B24A-619CE7368C9D}"/>
              </a:ext>
            </a:extLst>
          </p:cNvPr>
          <p:cNvSpPr/>
          <p:nvPr/>
        </p:nvSpPr>
        <p:spPr>
          <a:xfrm>
            <a:off x="269403" y="96496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(A1,INPUT);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(A2,INPUT);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(9,OUTPUT);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(10,OUTPUT);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8341F9-0502-498B-A11A-F2B00F5B24B2}"/>
              </a:ext>
            </a:extLst>
          </p:cNvPr>
          <p:cNvSpPr/>
          <p:nvPr/>
        </p:nvSpPr>
        <p:spPr>
          <a:xfrm>
            <a:off x="3378364" y="904875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x</a:t>
            </a:r>
            <a:r>
              <a:rPr lang="ko-KR" altLang="en-US" sz="1000" dirty="0"/>
              <a:t>=</a:t>
            </a:r>
            <a:r>
              <a:rPr lang="ko-KR" altLang="en-US" sz="1000" dirty="0" err="1"/>
              <a:t>analogRead</a:t>
            </a:r>
            <a:r>
              <a:rPr lang="ko-KR" altLang="en-US" sz="1000" dirty="0"/>
              <a:t>(A1);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=</a:t>
            </a:r>
            <a:r>
              <a:rPr lang="ko-KR" altLang="en-US" sz="1000" dirty="0" err="1"/>
              <a:t>analogRead</a:t>
            </a:r>
            <a:r>
              <a:rPr lang="ko-KR" altLang="en-US" sz="1000" dirty="0"/>
              <a:t>(A2);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sw</a:t>
            </a:r>
            <a:r>
              <a:rPr lang="ko-KR" altLang="en-US" sz="1000" dirty="0"/>
              <a:t>=</a:t>
            </a:r>
            <a:r>
              <a:rPr lang="ko-KR" altLang="en-US" sz="1000" dirty="0" err="1"/>
              <a:t>digitalRead</a:t>
            </a:r>
            <a:r>
              <a:rPr lang="ko-KR" altLang="en-US" sz="1000" dirty="0"/>
              <a:t>(2);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x</a:t>
            </a:r>
            <a:r>
              <a:rPr lang="ko-KR" altLang="en-US" sz="1000" dirty="0"/>
              <a:t>&lt;300)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(8,HIGH);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x</a:t>
            </a:r>
            <a:r>
              <a:rPr lang="ko-KR" altLang="en-US" sz="1000" dirty="0"/>
              <a:t>&gt;700)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(11,HIGH);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y</a:t>
            </a:r>
            <a:r>
              <a:rPr lang="ko-KR" altLang="en-US" sz="1000" dirty="0"/>
              <a:t>&lt;300)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(9,HIGH);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y</a:t>
            </a:r>
            <a:r>
              <a:rPr lang="ko-KR" altLang="en-US" sz="1000" dirty="0"/>
              <a:t>&gt;700)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(10,HIGH);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sw</a:t>
            </a:r>
            <a:r>
              <a:rPr lang="ko-KR" altLang="en-US" sz="1000" dirty="0"/>
              <a:t>==0)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(8,HIGH);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(9,HIGH);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(10,HIGH);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(11,HIGH);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(11,LOW);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7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BD0EE-E85D-4BA3-AC34-3421BDE22A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조이스틱 모터제어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FBF06-9D1A-440C-A12A-28F18AD1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5" y="1333254"/>
            <a:ext cx="6979722" cy="43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4D1F0-805D-436A-9C24-72D908D05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EB157B-921B-4A15-9DF5-70ADBCFF10F4}"/>
              </a:ext>
            </a:extLst>
          </p:cNvPr>
          <p:cNvSpPr/>
          <p:nvPr/>
        </p:nvSpPr>
        <p:spPr>
          <a:xfrm>
            <a:off x="257605" y="129614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speed</a:t>
            </a:r>
            <a:r>
              <a:rPr lang="ko-KR" altLang="en-US" sz="1600" dirty="0"/>
              <a:t>=0;</a:t>
            </a:r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</a:t>
            </a:r>
            <a:r>
              <a:rPr lang="ko-KR" altLang="en-US" sz="1600" dirty="0"/>
              <a:t>=0;</a:t>
            </a:r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setup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pinMode</a:t>
            </a:r>
            <a:r>
              <a:rPr lang="ko-KR" altLang="en-US" sz="1600" dirty="0"/>
              <a:t>(2,INPUT_PULLUP);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pinMode</a:t>
            </a:r>
            <a:r>
              <a:rPr lang="ko-KR" altLang="en-US" sz="1600" dirty="0"/>
              <a:t>(A1,INPUT);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pinMode</a:t>
            </a:r>
            <a:r>
              <a:rPr lang="ko-KR" altLang="en-US" sz="1600" dirty="0"/>
              <a:t>(A2,INPUT);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pinMode</a:t>
            </a:r>
            <a:r>
              <a:rPr lang="ko-KR" altLang="en-US" sz="1600" dirty="0"/>
              <a:t>(A3,OUTPUT);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1D2D4-0718-42A5-968D-4C57264315F1}"/>
              </a:ext>
            </a:extLst>
          </p:cNvPr>
          <p:cNvSpPr/>
          <p:nvPr/>
        </p:nvSpPr>
        <p:spPr>
          <a:xfrm>
            <a:off x="3305605" y="1058817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err="1"/>
              <a:t>void</a:t>
            </a:r>
            <a:r>
              <a:rPr lang="ko-KR" altLang="en-US" sz="800" dirty="0"/>
              <a:t> </a:t>
            </a:r>
            <a:r>
              <a:rPr lang="ko-KR" altLang="en-US" sz="800" dirty="0" err="1"/>
              <a:t>loop</a:t>
            </a:r>
            <a:r>
              <a:rPr lang="ko-KR" altLang="en-US" sz="800" dirty="0"/>
              <a:t>()</a:t>
            </a:r>
          </a:p>
          <a:p>
            <a:r>
              <a:rPr lang="ko-KR" altLang="en-US" sz="800" dirty="0"/>
              <a:t>{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x</a:t>
            </a:r>
            <a:r>
              <a:rPr lang="ko-KR" altLang="en-US" sz="800" dirty="0"/>
              <a:t>=</a:t>
            </a:r>
            <a:r>
              <a:rPr lang="ko-KR" altLang="en-US" sz="800" dirty="0" err="1"/>
              <a:t>analogRead</a:t>
            </a:r>
            <a:r>
              <a:rPr lang="ko-KR" altLang="en-US" sz="800" dirty="0"/>
              <a:t>(A1);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y</a:t>
            </a:r>
            <a:r>
              <a:rPr lang="ko-KR" altLang="en-US" sz="800" dirty="0"/>
              <a:t>=</a:t>
            </a:r>
            <a:r>
              <a:rPr lang="ko-KR" altLang="en-US" sz="800" dirty="0" err="1"/>
              <a:t>analogRead</a:t>
            </a:r>
            <a:r>
              <a:rPr lang="ko-KR" altLang="en-US" sz="800" dirty="0"/>
              <a:t>(A2);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sw</a:t>
            </a:r>
            <a:r>
              <a:rPr lang="ko-KR" altLang="en-US" sz="800" dirty="0"/>
              <a:t>=</a:t>
            </a:r>
            <a:r>
              <a:rPr lang="ko-KR" altLang="en-US" sz="800" dirty="0" err="1"/>
              <a:t>digitalRead</a:t>
            </a:r>
            <a:r>
              <a:rPr lang="ko-KR" altLang="en-US" sz="800" dirty="0"/>
              <a:t>(2);</a:t>
            </a:r>
          </a:p>
          <a:p>
            <a:endParaRPr lang="ko-KR" altLang="en-US" sz="800" dirty="0"/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on</a:t>
            </a:r>
            <a:r>
              <a:rPr lang="ko-KR" altLang="en-US" sz="800" dirty="0"/>
              <a:t>==1)</a:t>
            </a:r>
          </a:p>
          <a:p>
            <a:r>
              <a:rPr lang="ko-KR" altLang="en-US" sz="800" dirty="0"/>
              <a:t>  {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y</a:t>
            </a:r>
            <a:r>
              <a:rPr lang="ko-KR" altLang="en-US" sz="800" dirty="0"/>
              <a:t>&lt;300)</a:t>
            </a:r>
          </a:p>
          <a:p>
            <a:r>
              <a:rPr lang="ko-KR" altLang="en-US" sz="800" dirty="0"/>
              <a:t>    {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speed</a:t>
            </a:r>
            <a:r>
              <a:rPr lang="ko-KR" altLang="en-US" sz="800" dirty="0"/>
              <a:t>++;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speed</a:t>
            </a:r>
            <a:r>
              <a:rPr lang="ko-KR" altLang="en-US" sz="800" dirty="0"/>
              <a:t>&lt;1024)</a:t>
            </a:r>
          </a:p>
          <a:p>
            <a:r>
              <a:rPr lang="ko-KR" altLang="en-US" sz="800" dirty="0"/>
              <a:t>      {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speed</a:t>
            </a:r>
            <a:r>
              <a:rPr lang="ko-KR" altLang="en-US" sz="800" dirty="0"/>
              <a:t>=1024;</a:t>
            </a:r>
          </a:p>
          <a:p>
            <a:r>
              <a:rPr lang="ko-KR" altLang="en-US" sz="800" dirty="0"/>
              <a:t>      }</a:t>
            </a:r>
          </a:p>
          <a:p>
            <a:r>
              <a:rPr lang="ko-KR" altLang="en-US" sz="800" dirty="0"/>
              <a:t>    }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y</a:t>
            </a:r>
            <a:r>
              <a:rPr lang="ko-KR" altLang="en-US" sz="800" dirty="0"/>
              <a:t>&gt;700)</a:t>
            </a:r>
          </a:p>
          <a:p>
            <a:r>
              <a:rPr lang="ko-KR" altLang="en-US" sz="800" dirty="0"/>
              <a:t>    {</a:t>
            </a:r>
          </a:p>
          <a:p>
            <a:r>
              <a:rPr lang="ko-KR" altLang="en-US" sz="800" dirty="0"/>
              <a:t>      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speed</a:t>
            </a:r>
            <a:r>
              <a:rPr lang="ko-KR" altLang="en-US" sz="800" dirty="0"/>
              <a:t>--;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speed</a:t>
            </a:r>
            <a:r>
              <a:rPr lang="ko-KR" altLang="en-US" sz="800" dirty="0"/>
              <a:t>&lt;1)</a:t>
            </a:r>
          </a:p>
          <a:p>
            <a:r>
              <a:rPr lang="ko-KR" altLang="en-US" sz="800" dirty="0"/>
              <a:t>      {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speed</a:t>
            </a:r>
            <a:r>
              <a:rPr lang="ko-KR" altLang="en-US" sz="800" dirty="0"/>
              <a:t>=1;</a:t>
            </a:r>
          </a:p>
          <a:p>
            <a:r>
              <a:rPr lang="ko-KR" altLang="en-US" sz="800" dirty="0"/>
              <a:t>      }</a:t>
            </a:r>
          </a:p>
          <a:p>
            <a:r>
              <a:rPr lang="ko-KR" altLang="en-US" sz="800" dirty="0"/>
              <a:t>    }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analogWrite</a:t>
            </a:r>
            <a:r>
              <a:rPr lang="ko-KR" altLang="en-US" sz="800" dirty="0"/>
              <a:t>(A3,speed);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  </a:t>
            </a:r>
          </a:p>
          <a:p>
            <a:endParaRPr lang="ko-KR" altLang="en-US" sz="800" dirty="0"/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sw</a:t>
            </a:r>
            <a:r>
              <a:rPr lang="ko-KR" altLang="en-US" sz="800" dirty="0"/>
              <a:t>==0)</a:t>
            </a:r>
          </a:p>
          <a:p>
            <a:r>
              <a:rPr lang="ko-KR" altLang="en-US" sz="800" dirty="0"/>
              <a:t>  {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(</a:t>
            </a:r>
            <a:r>
              <a:rPr lang="ko-KR" altLang="en-US" sz="800" dirty="0" err="1"/>
              <a:t>on</a:t>
            </a:r>
            <a:r>
              <a:rPr lang="ko-KR" altLang="en-US" sz="800" dirty="0"/>
              <a:t>==0)</a:t>
            </a:r>
          </a:p>
          <a:p>
            <a:r>
              <a:rPr lang="ko-KR" altLang="en-US" sz="800" dirty="0"/>
              <a:t>    {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on</a:t>
            </a:r>
            <a:r>
              <a:rPr lang="ko-KR" altLang="en-US" sz="800" dirty="0"/>
              <a:t>=1;</a:t>
            </a:r>
          </a:p>
          <a:p>
            <a:r>
              <a:rPr lang="ko-KR" altLang="en-US" sz="800" dirty="0"/>
              <a:t>    }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else</a:t>
            </a:r>
            <a:endParaRPr lang="ko-KR" altLang="en-US" sz="800" dirty="0"/>
          </a:p>
          <a:p>
            <a:r>
              <a:rPr lang="ko-KR" altLang="en-US" sz="800" dirty="0"/>
              <a:t>    {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on</a:t>
            </a:r>
            <a:r>
              <a:rPr lang="ko-KR" altLang="en-US" sz="800" dirty="0"/>
              <a:t>=0;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analogWrite</a:t>
            </a:r>
            <a:r>
              <a:rPr lang="ko-KR" altLang="en-US" sz="800" dirty="0"/>
              <a:t>(A3,0);</a:t>
            </a:r>
          </a:p>
          <a:p>
            <a:r>
              <a:rPr lang="ko-KR" altLang="en-US" sz="800" dirty="0"/>
              <a:t>    }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(200);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  </a:t>
            </a:r>
          </a:p>
          <a:p>
            <a:r>
              <a:rPr lang="ko-KR" alt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574</Words>
  <Application>Microsoft Office PowerPoint</Application>
  <PresentationFormat>와이드스크린</PresentationFormat>
  <Paragraphs>132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145</cp:revision>
  <dcterms:created xsi:type="dcterms:W3CDTF">2024-03-19T08:41:07Z</dcterms:created>
  <dcterms:modified xsi:type="dcterms:W3CDTF">2024-07-25T15:25:46Z</dcterms:modified>
</cp:coreProperties>
</file>