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814" r:id="rId2"/>
    <p:sldId id="850" r:id="rId3"/>
    <p:sldId id="833" r:id="rId4"/>
    <p:sldId id="85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B7645-5A85-4AA5-BF49-75B4F7825CA6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BA6DE-5156-457E-89A1-3B69736B2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198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F43AB-387F-77BE-3BCF-7A2188953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9372C2-B572-E3C4-BDE1-0329C783D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E18D1-0FBA-E14A-1FBA-9DCA380F8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3ADB75-7970-2083-7C79-54C3F0F1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13ADC-D97F-CD5C-1272-D03DFDFB9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54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970BB-5DAF-67FA-127B-A100CA93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89B089-6C8C-8349-1838-D797CAA31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53F61E-AF05-F505-AF8B-6B30AE102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907774-A920-EFED-41D0-7B85CEFC8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08A33E-E7CA-C380-B9E2-97CF3C59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11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B481D6-0607-2AB2-4DE0-F73A41DCB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401446-F887-32F4-A07F-7411FBF71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4DB418-0FFB-FE69-8448-76790E200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542DB3-BE36-86C5-527C-F1682FE6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D548B-B62B-B861-E863-B8A86EAE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54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ltGray">
          <a:xfrm>
            <a:off x="359072" y="201908"/>
            <a:ext cx="8844403" cy="703701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txBody>
          <a:bodyPr vert="horz" wrap="square" lIns="143428" tIns="89642" rIns="143428" bIns="89642" rtlCol="0" anchor="ctr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 sz="2800" b="1">
                <a:solidFill>
                  <a:schemeClr val="bg1"/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6" name="내용 개체 틀 2"/>
          <p:cNvSpPr txBox="1">
            <a:spLocks/>
          </p:cNvSpPr>
          <p:nvPr userDrawn="1"/>
        </p:nvSpPr>
        <p:spPr>
          <a:xfrm>
            <a:off x="831177" y="1105118"/>
            <a:ext cx="10515600" cy="47067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9071" y="1105117"/>
            <a:ext cx="11339444" cy="5023539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359834" y="201613"/>
            <a:ext cx="8843433" cy="70326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548003" y="6328166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7794632-D888-4270-8AF5-7FF0A682F488}" type="slidenum">
              <a:rPr lang="ko-KR" altLang="en-US" sz="1200" smtClean="0"/>
              <a:t>‹#›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32181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80C33-2644-5413-9CA2-B8506549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9B6356-3ED7-B08E-4DEC-12E9D3564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7D73FE-F844-8F72-5D3B-7C48E0AD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58A36-DCE9-FD02-94A2-1F544865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DFA2F7-4B9D-346C-74A0-4A6D4ED1C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81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A6F93-94D3-2397-C61D-8747D7E4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2A7C1B-D785-3FEC-E9CA-1A2121F89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6941D8-1072-A035-8D86-BE26D425B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89494F-9A94-B090-6719-25CA64D2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876AC0-6674-528F-80EB-27173C426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77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4C432-1399-34B7-D81B-DEEAB046D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485530-0951-E199-85D7-F3E70A64E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C3E76E-D7C4-0CEC-6DEA-3967A2281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662189-32FF-AC4D-2592-0495FEE5C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6A2517-5742-0BE0-E5A4-F89A917A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043569-823F-7724-5FE5-7F31BF890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30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F5456-C0F3-BD44-479F-05F9B1623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BDADEE-8560-18E0-FEB4-D1518C0B3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8546A8-B532-3577-6852-73D3237F8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98A58D-083E-20A9-2919-E0D9AE5B3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BA431C-2E05-7853-9B98-934464D71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660B24-5546-94D1-4B8A-AE5AD32CA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EC10C9-377C-4230-35C7-68B5E97C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71967D-C5D4-CD57-7AFE-8019232CC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32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B1E02-5557-1B24-86C7-B87447D4B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A0E3FF-D455-1888-6D6D-B285E5AE7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C0279E-BE08-08F9-8571-265057C9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C3F8FB-6E40-D3BB-4834-3D6C76CEC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86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BDA044-A8C0-07EA-5538-BB542BDC4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DD5038-4043-FBD7-B4CD-02584AF1C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CD8B65-47C7-F2D2-2FDC-28EE4337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1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C5AC4-6F43-A178-E4BF-6A9A413D2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3898DE-8B76-9FC4-755E-6FA23C89F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74EAC5-0034-B36F-BF60-1E92C4D28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6000A4-EB35-5E37-0E55-45FDFCC2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2C5B6E-5BD4-246F-6FAC-8D383EB0A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28582E-AC4E-1072-D4E0-580A5AF3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11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E94C3-F8A1-A1D5-4DBE-B93DA1A4E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1B99A5-6200-A8EE-2EFE-F14F54029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A0D5FB-6C58-8F1E-09EE-C56564EF7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070A32-4C78-677B-52F3-020897F3E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AD38A6-6FBC-EC15-C59B-B95B679FB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3C38B2-F942-05D4-3F4B-BB03E477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78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C293CF-C431-7B62-D6FF-E3F52A679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A3B3F0-50A5-E473-0869-A580699DE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47664-0ED1-B09F-746A-E9DC7845C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43D854-703F-4C12-83B4-4B8E22921AD1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683A10-6C3F-EE02-C811-621687EA1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E0359-4DB0-8E51-43EF-684E887CD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73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ltGray">
          <a:xfrm>
            <a:off x="2326167" y="908778"/>
            <a:ext cx="7886700" cy="1835282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txBody>
          <a:bodyPr vert="horz" wrap="square" lIns="143428" tIns="89642" rIns="143428" bIns="89642" rtlCol="0" anchor="ctr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endParaRPr lang="en-US" sz="25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76750" y="1408310"/>
            <a:ext cx="5185533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67" latinLnBrk="0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ko-KR" altLang="en-US" sz="2800" b="1" dirty="0" err="1">
                <a:solidFill>
                  <a:schemeClr val="bg1"/>
                </a:solidFill>
                <a:latin typeface="+mn-ea"/>
              </a:rPr>
              <a:t>미리가는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 연구실 </a:t>
            </a:r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3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일차</a:t>
            </a:r>
            <a:endParaRPr lang="en-US" altLang="ko-KR" sz="2800" b="1" dirty="0">
              <a:solidFill>
                <a:schemeClr val="bg1"/>
              </a:solidFill>
              <a:latin typeface="+mn-ea"/>
            </a:endParaRPr>
          </a:p>
          <a:p>
            <a:pPr algn="ctr" defTabSz="914367" latinLnBrk="0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2654452" y="3623899"/>
            <a:ext cx="7370976" cy="2133634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89642" rIns="0" bIns="89642" rtlCol="0" anchor="ctr">
            <a:noAutofit/>
          </a:bodyPr>
          <a:lstStyle/>
          <a:p>
            <a:pPr marL="56024" lvl="1" algn="ctr" defTabSz="914367" latinLnBrk="0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altLang="ko-KR" sz="1961" b="1" dirty="0">
                <a:latin typeface="+mn-ea"/>
              </a:rPr>
              <a:t>2024. </a:t>
            </a:r>
            <a:r>
              <a:rPr lang="en-US" altLang="ko-KR" sz="1961" b="1">
                <a:latin typeface="+mn-ea"/>
              </a:rPr>
              <a:t>07.25</a:t>
            </a:r>
            <a:endParaRPr lang="en-US" altLang="ko-KR" sz="1961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175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313533-DAC1-4862-AD9D-1EC7EBBD44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센서 코드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F3C1B5-46B4-49C3-AF23-E2395F8CF7D7}"/>
              </a:ext>
            </a:extLst>
          </p:cNvPr>
          <p:cNvSpPr/>
          <p:nvPr/>
        </p:nvSpPr>
        <p:spPr>
          <a:xfrm>
            <a:off x="121920" y="950425"/>
            <a:ext cx="6096000" cy="55092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100" dirty="0"/>
              <a:t>#</a:t>
            </a:r>
            <a:r>
              <a:rPr lang="ko-KR" altLang="en-US" sz="1100" dirty="0" err="1"/>
              <a:t>include</a:t>
            </a:r>
            <a:r>
              <a:rPr lang="ko-KR" altLang="en-US" sz="1100" dirty="0"/>
              <a:t>&lt;</a:t>
            </a:r>
            <a:r>
              <a:rPr lang="ko-KR" altLang="en-US" sz="1100" dirty="0" err="1"/>
              <a:t>DHT.h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DHT </a:t>
            </a:r>
            <a:r>
              <a:rPr lang="ko-KR" altLang="en-US" sz="1100" dirty="0" err="1"/>
              <a:t>dht</a:t>
            </a:r>
            <a:r>
              <a:rPr lang="ko-KR" altLang="en-US" sz="1100" dirty="0"/>
              <a:t>(4,DHT11);</a:t>
            </a:r>
          </a:p>
          <a:p>
            <a:r>
              <a:rPr lang="ko-KR" altLang="en-US" sz="1100" dirty="0" err="1"/>
              <a:t>float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temp</a:t>
            </a:r>
            <a:r>
              <a:rPr lang="ko-KR" altLang="en-US" sz="1100" dirty="0"/>
              <a:t>[100];</a:t>
            </a:r>
          </a:p>
          <a:p>
            <a:r>
              <a:rPr lang="ko-KR" altLang="en-US" sz="1100" dirty="0" err="1"/>
              <a:t>int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count</a:t>
            </a:r>
            <a:r>
              <a:rPr lang="ko-KR" altLang="en-US" sz="1100" dirty="0"/>
              <a:t>=0;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void</a:t>
            </a:r>
            <a:r>
              <a:rPr lang="ko-KR" altLang="en-US" sz="1100" dirty="0"/>
              <a:t> </a:t>
            </a:r>
            <a:r>
              <a:rPr lang="ko-KR" altLang="en-US" sz="1100" dirty="0" err="1"/>
              <a:t>setup</a:t>
            </a:r>
            <a:r>
              <a:rPr lang="ko-KR" altLang="en-US" sz="1100" dirty="0"/>
              <a:t>()</a:t>
            </a:r>
          </a:p>
          <a:p>
            <a:r>
              <a:rPr lang="ko-KR" altLang="en-US" sz="1100" dirty="0"/>
              <a:t>{</a:t>
            </a:r>
          </a:p>
          <a:p>
            <a:r>
              <a:rPr lang="ko-KR" altLang="en-US" sz="1100" dirty="0"/>
              <a:t>  </a:t>
            </a:r>
            <a:r>
              <a:rPr lang="ko-KR" altLang="en-US" sz="1100" dirty="0" err="1"/>
              <a:t>Serial.begin</a:t>
            </a:r>
            <a:r>
              <a:rPr lang="ko-KR" altLang="en-US" sz="1100" dirty="0"/>
              <a:t>(9600);</a:t>
            </a:r>
          </a:p>
          <a:p>
            <a:r>
              <a:rPr lang="ko-KR" altLang="en-US" sz="1100" dirty="0"/>
              <a:t>  </a:t>
            </a:r>
            <a:r>
              <a:rPr lang="ko-KR" altLang="en-US" sz="1100" dirty="0" err="1"/>
              <a:t>dht.begin</a:t>
            </a:r>
            <a:r>
              <a:rPr lang="ko-KR" altLang="en-US" sz="1100" dirty="0"/>
              <a:t>();</a:t>
            </a:r>
          </a:p>
          <a:p>
            <a:r>
              <a:rPr lang="ko-KR" altLang="en-US" sz="1100" dirty="0"/>
              <a:t>}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void</a:t>
            </a:r>
            <a:r>
              <a:rPr lang="ko-KR" altLang="en-US" sz="1100" dirty="0"/>
              <a:t> </a:t>
            </a:r>
            <a:r>
              <a:rPr lang="ko-KR" altLang="en-US" sz="1100" dirty="0" err="1"/>
              <a:t>loop</a:t>
            </a:r>
            <a:r>
              <a:rPr lang="ko-KR" altLang="en-US" sz="1100" dirty="0"/>
              <a:t>()</a:t>
            </a:r>
          </a:p>
          <a:p>
            <a:r>
              <a:rPr lang="ko-KR" altLang="en-US" sz="1100" dirty="0"/>
              <a:t>{</a:t>
            </a:r>
          </a:p>
          <a:p>
            <a:r>
              <a:rPr lang="ko-KR" altLang="en-US" sz="1100" dirty="0"/>
              <a:t>  </a:t>
            </a:r>
            <a:r>
              <a:rPr lang="ko-KR" altLang="en-US" sz="1100" dirty="0" err="1"/>
              <a:t>int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t</a:t>
            </a:r>
            <a:r>
              <a:rPr lang="ko-KR" altLang="en-US" sz="1100" dirty="0"/>
              <a:t>=</a:t>
            </a:r>
            <a:r>
              <a:rPr lang="ko-KR" altLang="en-US" sz="1100" dirty="0" err="1"/>
              <a:t>dht.readTemperature</a:t>
            </a:r>
            <a:r>
              <a:rPr lang="ko-KR" altLang="en-US" sz="1100" dirty="0"/>
              <a:t>();</a:t>
            </a:r>
          </a:p>
          <a:p>
            <a:r>
              <a:rPr lang="ko-KR" altLang="en-US" sz="1100" dirty="0"/>
              <a:t>  </a:t>
            </a:r>
            <a:r>
              <a:rPr lang="ko-KR" altLang="en-US" sz="1100" dirty="0" err="1"/>
              <a:t>temp</a:t>
            </a:r>
            <a:r>
              <a:rPr lang="ko-KR" altLang="en-US" sz="1100" dirty="0"/>
              <a:t>[</a:t>
            </a:r>
            <a:r>
              <a:rPr lang="ko-KR" altLang="en-US" sz="1100" dirty="0" err="1"/>
              <a:t>count</a:t>
            </a:r>
            <a:r>
              <a:rPr lang="ko-KR" altLang="en-US" sz="1100" dirty="0"/>
              <a:t>]=</a:t>
            </a:r>
            <a:r>
              <a:rPr lang="ko-KR" altLang="en-US" sz="1100" dirty="0" err="1"/>
              <a:t>t</a:t>
            </a:r>
            <a:r>
              <a:rPr lang="ko-KR" altLang="en-US" sz="1100" dirty="0"/>
              <a:t>;</a:t>
            </a:r>
          </a:p>
          <a:p>
            <a:r>
              <a:rPr lang="ko-KR" altLang="en-US" sz="1100" dirty="0"/>
              <a:t>  </a:t>
            </a:r>
            <a:r>
              <a:rPr lang="ko-KR" altLang="en-US" sz="1100" dirty="0" err="1"/>
              <a:t>count</a:t>
            </a:r>
            <a:r>
              <a:rPr lang="ko-KR" altLang="en-US" sz="1100" dirty="0"/>
              <a:t>++;</a:t>
            </a:r>
          </a:p>
          <a:p>
            <a:r>
              <a:rPr lang="ko-KR" altLang="en-US" sz="1100" dirty="0"/>
              <a:t>  </a:t>
            </a:r>
            <a:r>
              <a:rPr lang="ko-KR" altLang="en-US" sz="1100" dirty="0" err="1"/>
              <a:t>count</a:t>
            </a:r>
            <a:r>
              <a:rPr lang="ko-KR" altLang="en-US" sz="1100" dirty="0"/>
              <a:t>%=100;</a:t>
            </a:r>
          </a:p>
          <a:p>
            <a:endParaRPr lang="ko-KR" altLang="en-US" sz="1100" dirty="0"/>
          </a:p>
          <a:p>
            <a:r>
              <a:rPr lang="ko-KR" altLang="en-US" sz="1100" dirty="0"/>
              <a:t>  </a:t>
            </a:r>
            <a:r>
              <a:rPr lang="ko-KR" altLang="en-US" sz="1100" dirty="0" err="1"/>
              <a:t>if</a:t>
            </a:r>
            <a:r>
              <a:rPr lang="ko-KR" altLang="en-US" sz="1100" dirty="0"/>
              <a:t>(</a:t>
            </a:r>
            <a:r>
              <a:rPr lang="ko-KR" altLang="en-US" sz="1100" dirty="0" err="1"/>
              <a:t>Serial.available</a:t>
            </a:r>
            <a:r>
              <a:rPr lang="ko-KR" altLang="en-US" sz="1100" dirty="0"/>
              <a:t>())</a:t>
            </a:r>
          </a:p>
          <a:p>
            <a:r>
              <a:rPr lang="ko-KR" altLang="en-US" sz="1100" dirty="0"/>
              <a:t>  {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String</a:t>
            </a:r>
            <a:r>
              <a:rPr lang="ko-KR" altLang="en-US" sz="1100" dirty="0"/>
              <a:t> </a:t>
            </a:r>
            <a:r>
              <a:rPr lang="ko-KR" altLang="en-US" sz="1100" dirty="0" err="1"/>
              <a:t>cmd</a:t>
            </a:r>
            <a:r>
              <a:rPr lang="ko-KR" altLang="en-US" sz="1100" dirty="0"/>
              <a:t>=</a:t>
            </a:r>
            <a:r>
              <a:rPr lang="ko-KR" altLang="en-US" sz="1100" dirty="0" err="1"/>
              <a:t>Serial.readStringUntil</a:t>
            </a:r>
            <a:r>
              <a:rPr lang="ko-KR" altLang="en-US" sz="1100" dirty="0"/>
              <a:t>('\</a:t>
            </a:r>
            <a:r>
              <a:rPr lang="ko-KR" altLang="en-US" sz="1100" dirty="0" err="1"/>
              <a:t>n</a:t>
            </a:r>
            <a:r>
              <a:rPr lang="ko-KR" altLang="en-US" sz="1100" dirty="0"/>
              <a:t>');</a:t>
            </a:r>
          </a:p>
          <a:p>
            <a:r>
              <a:rPr lang="ko-KR" altLang="en-US" sz="1100" dirty="0"/>
              <a:t>    {</a:t>
            </a:r>
          </a:p>
          <a:p>
            <a:r>
              <a:rPr lang="ko-KR" altLang="en-US" sz="1100" dirty="0"/>
              <a:t>      </a:t>
            </a:r>
            <a:r>
              <a:rPr lang="ko-KR" altLang="en-US" sz="1100" dirty="0" err="1"/>
              <a:t>if</a:t>
            </a:r>
            <a:r>
              <a:rPr lang="ko-KR" altLang="en-US" sz="1100" dirty="0"/>
              <a:t>(</a:t>
            </a:r>
            <a:r>
              <a:rPr lang="ko-KR" altLang="en-US" sz="1100" dirty="0" err="1"/>
              <a:t>cmd.equals</a:t>
            </a:r>
            <a:r>
              <a:rPr lang="ko-KR" altLang="en-US" sz="1100" dirty="0"/>
              <a:t>("</a:t>
            </a:r>
            <a:r>
              <a:rPr lang="ko-KR" altLang="en-US" sz="1100" dirty="0" err="1"/>
              <a:t>temp</a:t>
            </a:r>
            <a:r>
              <a:rPr lang="ko-KR" altLang="en-US" sz="1100" dirty="0"/>
              <a:t>"))</a:t>
            </a:r>
          </a:p>
          <a:p>
            <a:r>
              <a:rPr lang="ko-KR" altLang="en-US" sz="1100" dirty="0"/>
              <a:t>      {</a:t>
            </a:r>
          </a:p>
          <a:p>
            <a:r>
              <a:rPr lang="ko-KR" altLang="en-US" sz="1100" dirty="0"/>
              <a:t>        </a:t>
            </a:r>
            <a:r>
              <a:rPr lang="ko-KR" altLang="en-US" sz="1100" dirty="0" err="1"/>
              <a:t>for</a:t>
            </a:r>
            <a:r>
              <a:rPr lang="ko-KR" altLang="en-US" sz="1100" dirty="0"/>
              <a:t>(</a:t>
            </a:r>
            <a:r>
              <a:rPr lang="ko-KR" altLang="en-US" sz="1100" dirty="0" err="1"/>
              <a:t>int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i</a:t>
            </a:r>
            <a:r>
              <a:rPr lang="ko-KR" altLang="en-US" sz="1100" dirty="0"/>
              <a:t>=0;i&lt;100;i++)</a:t>
            </a:r>
          </a:p>
          <a:p>
            <a:r>
              <a:rPr lang="ko-KR" altLang="en-US" sz="1100" dirty="0"/>
              <a:t>        {</a:t>
            </a:r>
          </a:p>
          <a:p>
            <a:r>
              <a:rPr lang="ko-KR" altLang="en-US" sz="1100" dirty="0"/>
              <a:t>          </a:t>
            </a:r>
            <a:r>
              <a:rPr lang="ko-KR" altLang="en-US" sz="1100" dirty="0" err="1"/>
              <a:t>Serial.println</a:t>
            </a:r>
            <a:r>
              <a:rPr lang="ko-KR" altLang="en-US" sz="1100" dirty="0"/>
              <a:t>(</a:t>
            </a:r>
            <a:r>
              <a:rPr lang="ko-KR" altLang="en-US" sz="1100" dirty="0" err="1"/>
              <a:t>temp</a:t>
            </a:r>
            <a:r>
              <a:rPr lang="ko-KR" altLang="en-US" sz="1100" dirty="0"/>
              <a:t>[</a:t>
            </a:r>
            <a:r>
              <a:rPr lang="ko-KR" altLang="en-US" sz="1100" dirty="0" err="1"/>
              <a:t>i</a:t>
            </a:r>
            <a:r>
              <a:rPr lang="ko-KR" altLang="en-US" sz="1100" dirty="0"/>
              <a:t>]);</a:t>
            </a:r>
          </a:p>
          <a:p>
            <a:r>
              <a:rPr lang="ko-KR" altLang="en-US" sz="1100" dirty="0"/>
              <a:t>        }</a:t>
            </a:r>
          </a:p>
          <a:p>
            <a:r>
              <a:rPr lang="ko-KR" altLang="en-US" sz="1100" dirty="0"/>
              <a:t>      }</a:t>
            </a:r>
          </a:p>
          <a:p>
            <a:r>
              <a:rPr lang="ko-KR" altLang="en-US" sz="1100" dirty="0"/>
              <a:t>    }</a:t>
            </a:r>
          </a:p>
          <a:p>
            <a:r>
              <a:rPr lang="ko-KR" altLang="en-US" sz="1100" dirty="0"/>
              <a:t>  }</a:t>
            </a:r>
          </a:p>
          <a:p>
            <a:r>
              <a:rPr lang="ko-KR" altLang="en-US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874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4216A7D-56C5-455C-8EC5-E7D65DFD4D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코드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B69292-46D3-47EF-B98A-5E350BFEA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72" y="1904437"/>
            <a:ext cx="6147128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serial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time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matplotlib.pyplot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plt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py_serial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serial.Serial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='COM8',baudrate=9600)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while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temp_list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= []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commend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input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내릴 명령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')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py_serial.write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commend.encode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time.sleep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(0.1)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range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(100):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py_serial.readable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response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py_serial.readline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temp_list.append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response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[: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len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response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)-1].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decode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response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[: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len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response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)-1].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decode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plt.plot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temp_list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plt.show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63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90C20C9-20FE-49AD-B71A-D3CD295F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온습도</a:t>
            </a:r>
            <a:r>
              <a:rPr lang="ko-KR" altLang="en-US" sz="2400" dirty="0"/>
              <a:t> 센서</a:t>
            </a:r>
            <a:r>
              <a:rPr lang="en-US" altLang="ko-KR" sz="2400" dirty="0"/>
              <a:t>,led,</a:t>
            </a:r>
            <a:r>
              <a:rPr lang="ko-KR" altLang="en-US" sz="2400" dirty="0"/>
              <a:t>모터</a:t>
            </a:r>
            <a:r>
              <a:rPr lang="en-US" altLang="ko-KR" sz="2400" dirty="0"/>
              <a:t>,</a:t>
            </a:r>
            <a:r>
              <a:rPr lang="ko-KR" altLang="en-US" sz="2400" dirty="0"/>
              <a:t>버튼 등 </a:t>
            </a:r>
            <a:r>
              <a:rPr lang="ko-KR" altLang="en-US" sz="2400" dirty="0" err="1"/>
              <a:t>아두이노</a:t>
            </a:r>
            <a:r>
              <a:rPr lang="ko-KR" altLang="en-US" sz="2400" dirty="0"/>
              <a:t> 부품을 이용해서 자신만의 장치 만들기</a:t>
            </a:r>
            <a:r>
              <a:rPr lang="en-US" altLang="ko-KR" sz="2400" dirty="0"/>
              <a:t>(</a:t>
            </a:r>
            <a:r>
              <a:rPr lang="ko-KR" altLang="en-US" sz="2400" dirty="0" err="1"/>
              <a:t>파이썬을</a:t>
            </a:r>
            <a:r>
              <a:rPr lang="ko-KR" altLang="en-US" sz="2400" dirty="0"/>
              <a:t> 이용한 정보의 통신이 가능하도록 고려해서 제작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DFBF12-D4CC-400E-B8C9-4FE35064DC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제작</a:t>
            </a:r>
          </a:p>
        </p:txBody>
      </p:sp>
    </p:spTree>
    <p:extLst>
      <p:ext uri="{BB962C8B-B14F-4D97-AF65-F5344CB8AC3E}">
        <p14:creationId xmlns:p14="http://schemas.microsoft.com/office/powerpoint/2010/main" val="704082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317</Words>
  <Application>Microsoft Office PowerPoint</Application>
  <PresentationFormat>와이드스크린</PresentationFormat>
  <Paragraphs>39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Arial Unicode MS</vt:lpstr>
      <vt:lpstr>JetBrains Mono</vt:lpstr>
      <vt:lpstr>맑은 고딕</vt:lpstr>
      <vt:lpstr>Arial</vt:lpstr>
      <vt:lpstr>Segoe UI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Dongjune Ryu</dc:creator>
  <cp:lastModifiedBy>daeyeong</cp:lastModifiedBy>
  <cp:revision>139</cp:revision>
  <dcterms:created xsi:type="dcterms:W3CDTF">2024-03-19T08:41:07Z</dcterms:created>
  <dcterms:modified xsi:type="dcterms:W3CDTF">2024-07-24T23:57:06Z</dcterms:modified>
</cp:coreProperties>
</file>