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5"/>
  </p:notesMasterIdLst>
  <p:handoutMasterIdLst>
    <p:handoutMasterId r:id="rId26"/>
  </p:handoutMasterIdLst>
  <p:sldIdLst>
    <p:sldId id="279" r:id="rId2"/>
    <p:sldId id="287" r:id="rId3"/>
    <p:sldId id="305" r:id="rId4"/>
    <p:sldId id="296" r:id="rId5"/>
    <p:sldId id="309" r:id="rId6"/>
    <p:sldId id="310" r:id="rId7"/>
    <p:sldId id="295" r:id="rId8"/>
    <p:sldId id="308" r:id="rId9"/>
    <p:sldId id="306" r:id="rId10"/>
    <p:sldId id="307" r:id="rId11"/>
    <p:sldId id="288" r:id="rId12"/>
    <p:sldId id="297" r:id="rId13"/>
    <p:sldId id="289" r:id="rId14"/>
    <p:sldId id="301" r:id="rId15"/>
    <p:sldId id="300" r:id="rId16"/>
    <p:sldId id="291" r:id="rId17"/>
    <p:sldId id="302" r:id="rId18"/>
    <p:sldId id="304" r:id="rId19"/>
    <p:sldId id="277" r:id="rId20"/>
    <p:sldId id="263" r:id="rId21"/>
    <p:sldId id="268" r:id="rId22"/>
    <p:sldId id="275" r:id="rId23"/>
    <p:sldId id="276" r:id="rId24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05D"/>
    <a:srgbClr val="6494BC"/>
    <a:srgbClr val="5087B4"/>
    <a:srgbClr val="1F75BB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6341" autoAdjust="0"/>
  </p:normalViewPr>
  <p:slideViewPr>
    <p:cSldViewPr snapToGrid="0">
      <p:cViewPr varScale="1">
        <p:scale>
          <a:sx n="155" d="100"/>
          <a:sy n="155" d="100"/>
        </p:scale>
        <p:origin x="208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un</a:t>
          </a:r>
          <a:r>
            <a:rPr lang="de-DE" altLang="ko-KR" dirty="0">
              <a:latin typeface="Palatino Linotype" panose="02040502050505030304" pitchFamily="18" charset="0"/>
            </a:rPr>
            <a:t>vollständiger </a:t>
          </a:r>
          <a:r>
            <a:rPr lang="en-US" altLang="ko-KR" dirty="0" err="1">
              <a:latin typeface="Palatino Linotype" panose="02040502050505030304" pitchFamily="18" charset="0"/>
            </a:rPr>
            <a:t>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Entfernen</a:t>
          </a:r>
          <a:r>
            <a:rPr lang="en-US" altLang="ko-KR" dirty="0">
              <a:latin typeface="Palatino Linotype" panose="02040502050505030304" pitchFamily="18" charset="0"/>
            </a:rPr>
            <a:t> der </a:t>
          </a:r>
          <a:r>
            <a:rPr lang="en-US" altLang="ko-KR" dirty="0" err="1">
              <a:latin typeface="Palatino Linotype" panose="02040502050505030304" pitchFamily="18" charset="0"/>
            </a:rPr>
            <a:t>Anomaliedaten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899F3441-5998-473E-B363-F6E1896B47B8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C75FB8E3-441B-4D5D-8BA9-2E18E04B675A}" type="par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F4170429-8D3F-4969-B91E-AC3A9153E859}" type="sibTrans" cxnId="{4EE91C7A-C1D9-4235-9066-46F215F0DDCD}">
      <dgm:prSet/>
      <dgm:spPr/>
      <dgm:t>
        <a:bodyPr/>
        <a:lstStyle/>
        <a:p>
          <a:pPr latinLnBrk="1"/>
          <a:endParaRPr lang="ko-KR" altLang="en-US"/>
        </a:p>
      </dgm:t>
    </dgm:pt>
    <dgm:pt modelId="{1AAF8DAA-7FE7-4DC3-9FA9-BAB5A193E67F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2D089053-4A6A-4EF4-A57F-70BE7ED4C760}" type="par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CD6DF016-4216-4364-96C6-05726CE2C1DF}" type="sibTrans" cxnId="{6C06A5F5-F8C9-45D8-9120-38C367953ECD}">
      <dgm:prSet/>
      <dgm:spPr/>
      <dgm:t>
        <a:bodyPr/>
        <a:lstStyle/>
        <a:p>
          <a:pPr latinLnBrk="1"/>
          <a:endParaRPr lang="ko-KR" altLang="en-US"/>
        </a:p>
      </dgm:t>
    </dgm:pt>
    <dgm:pt modelId="{0D6D388D-C498-4788-9FB9-1355F25229E7}">
      <dgm:prSet phldrT="[텍스트]"/>
      <dgm:spPr>
        <a:solidFill>
          <a:srgbClr val="02305A"/>
        </a:solidFill>
      </dgm:spPr>
      <dgm:t>
        <a:bodyPr/>
        <a:lstStyle/>
        <a:p>
          <a:pPr latinLnBrk="1"/>
          <a:endParaRPr lang="ko-KR" altLang="en-US" dirty="0">
            <a:latin typeface="Palatino Linotype" panose="02040502050505030304" pitchFamily="18" charset="0"/>
          </a:endParaRPr>
        </a:p>
      </dgm:t>
    </dgm:pt>
    <dgm:pt modelId="{E9C01E1F-9381-4218-9BCB-964ACD067E5A}" type="sibTrans" cxnId="{BE3987B2-F1E0-4CDE-8CFB-8C574F8E7022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6F53765-BB1B-4471-BF3C-76300C4F60F4}" type="parTrans" cxnId="{BE3987B2-F1E0-4CDE-8CFB-8C574F8E7022}">
      <dgm:prSet/>
      <dgm:spPr/>
      <dgm:t>
        <a:bodyPr/>
        <a:lstStyle/>
        <a:p>
          <a:pPr latinLnBrk="1"/>
          <a:endParaRPr lang="ko-KR" altLang="en-US"/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58B9514E-A927-4294-9ED4-5204981A04BA}" type="pres">
      <dgm:prSet presAssocID="{0D6D388D-C498-4788-9FB9-1355F25229E7}" presName="node" presStyleLbl="node1" presStyleIdx="0" presStyleCnt="6" custRadScaleRad="176158" custRadScaleInc="-334874">
        <dgm:presLayoutVars>
          <dgm:bulletEnabled val="1"/>
        </dgm:presLayoutVars>
      </dgm:prSet>
      <dgm:spPr/>
    </dgm:pt>
    <dgm:pt modelId="{6B147270-2AC8-4609-8D19-8399E0A07558}" type="pres">
      <dgm:prSet presAssocID="{0D6D388D-C498-4788-9FB9-1355F25229E7}" presName="spNode" presStyleCnt="0"/>
      <dgm:spPr/>
    </dgm:pt>
    <dgm:pt modelId="{FFAFAA70-DFC4-41DD-A721-E46A991CD4CF}" type="pres">
      <dgm:prSet presAssocID="{E9C01E1F-9381-4218-9BCB-964ACD067E5A}" presName="sibTrans" presStyleLbl="sibTrans1D1" presStyleIdx="0" presStyleCnt="6"/>
      <dgm:spPr/>
    </dgm:pt>
    <dgm:pt modelId="{FFC3AABA-57E9-4119-BBC3-F94F75C20B7F}" type="pres">
      <dgm:prSet presAssocID="{E5B08DCA-9889-456D-9E61-346B6482CC8F}" presName="node" presStyleLbl="node1" presStyleIdx="1" presStyleCnt="6" custRadScaleRad="59854" custRadScaleInc="-38977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1" presStyleCnt="6"/>
      <dgm:spPr/>
    </dgm:pt>
    <dgm:pt modelId="{F4B42199-956C-4331-A5D5-288FFCE16D9D}" type="pres">
      <dgm:prSet presAssocID="{943DBB35-2D60-4CA2-B62D-E86A5903155C}" presName="node" presStyleLbl="node1" presStyleIdx="2" presStyleCnt="6" custRadScaleRad="167315" custRadScaleInc="-130680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2" presStyleCnt="6"/>
      <dgm:spPr/>
    </dgm:pt>
    <dgm:pt modelId="{6229E11A-BD8F-4F8A-9E9B-01489C72DD44}" type="pres">
      <dgm:prSet presAssocID="{F5D95043-689D-478E-9DCF-79145D74A373}" presName="node" presStyleLbl="node1" presStyleIdx="3" presStyleCnt="6" custRadScaleRad="77683" custRadScaleInc="-177444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3" presStyleCnt="6"/>
      <dgm:spPr/>
    </dgm:pt>
    <dgm:pt modelId="{14588959-D302-4E7F-B6C8-EB4E855A7744}" type="pres">
      <dgm:prSet presAssocID="{1AAF8DAA-7FE7-4DC3-9FA9-BAB5A193E67F}" presName="node" presStyleLbl="node1" presStyleIdx="4" presStyleCnt="6" custRadScaleRad="149750" custRadScaleInc="-9028">
        <dgm:presLayoutVars>
          <dgm:bulletEnabled val="1"/>
        </dgm:presLayoutVars>
      </dgm:prSet>
      <dgm:spPr/>
    </dgm:pt>
    <dgm:pt modelId="{86991239-61AC-483A-99C8-DA35D443711D}" type="pres">
      <dgm:prSet presAssocID="{1AAF8DAA-7FE7-4DC3-9FA9-BAB5A193E67F}" presName="spNode" presStyleCnt="0"/>
      <dgm:spPr/>
    </dgm:pt>
    <dgm:pt modelId="{6D6B942E-1335-4BEB-B49A-3C30485E26C2}" type="pres">
      <dgm:prSet presAssocID="{CD6DF016-4216-4364-96C6-05726CE2C1DF}" presName="sibTrans" presStyleLbl="sibTrans1D1" presStyleIdx="4" presStyleCnt="6"/>
      <dgm:spPr/>
    </dgm:pt>
    <dgm:pt modelId="{B14FDCCB-8168-4FF2-8E4D-ED10492710C3}" type="pres">
      <dgm:prSet presAssocID="{899F3441-5998-473E-B363-F6E1896B47B8}" presName="node" presStyleLbl="node1" presStyleIdx="5" presStyleCnt="6" custRadScaleRad="202013" custRadScaleInc="-150593">
        <dgm:presLayoutVars>
          <dgm:bulletEnabled val="1"/>
        </dgm:presLayoutVars>
      </dgm:prSet>
      <dgm:spPr/>
    </dgm:pt>
    <dgm:pt modelId="{5E0586B0-98E1-4D7B-80E4-758DE8082D62}" type="pres">
      <dgm:prSet presAssocID="{899F3441-5998-473E-B363-F6E1896B47B8}" presName="spNode" presStyleCnt="0"/>
      <dgm:spPr/>
    </dgm:pt>
    <dgm:pt modelId="{62F3254E-0DB5-4746-920C-7EFFC84C3055}" type="pres">
      <dgm:prSet presAssocID="{F4170429-8D3F-4969-B91E-AC3A9153E859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1" destOrd="0" parTransId="{CD8DDBEA-EDB4-4667-B7E8-417DD02EC9DF}" sibTransId="{B072B0CC-9B9A-4E62-93DB-B80E4BBEA298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B2295D5B-4522-475C-ABE2-F89FB98ABA24}" srcId="{35305242-E757-421D-BAF2-45B468B325E9}" destId="{943DBB35-2D60-4CA2-B62D-E86A5903155C}" srcOrd="2" destOrd="0" parTransId="{828EB966-251A-411B-B5B4-24B4CDA92845}" sibTransId="{0CA6A66E-448E-4344-8665-762578B40DB9}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E00FEF70-93AE-433F-BE20-FA1E3B39FBBA}" type="presOf" srcId="{E9C01E1F-9381-4218-9BCB-964ACD067E5A}" destId="{FFAFAA70-DFC4-41DD-A721-E46A991CD4CF}" srcOrd="0" destOrd="0" presId="urn:microsoft.com/office/officeart/2005/8/layout/cycle5"/>
    <dgm:cxn modelId="{730B9F74-8CC9-474E-BE9B-4CF3A31DC7DD}" type="presOf" srcId="{899F3441-5998-473E-B363-F6E1896B47B8}" destId="{B14FDCCB-8168-4FF2-8E4D-ED10492710C3}" srcOrd="0" destOrd="0" presId="urn:microsoft.com/office/officeart/2005/8/layout/cycle5"/>
    <dgm:cxn modelId="{4EE91C7A-C1D9-4235-9066-46F215F0DDCD}" srcId="{35305242-E757-421D-BAF2-45B468B325E9}" destId="{899F3441-5998-473E-B363-F6E1896B47B8}" srcOrd="5" destOrd="0" parTransId="{C75FB8E3-441B-4D5D-8BA9-2E18E04B675A}" sibTransId="{F4170429-8D3F-4969-B91E-AC3A9153E859}"/>
    <dgm:cxn modelId="{9758237F-A067-4D49-9914-AD5EE995A5B5}" type="presOf" srcId="{1AAF8DAA-7FE7-4DC3-9FA9-BAB5A193E67F}" destId="{14588959-D302-4E7F-B6C8-EB4E855A7744}" srcOrd="0" destOrd="0" presId="urn:microsoft.com/office/officeart/2005/8/layout/cycle5"/>
    <dgm:cxn modelId="{BE3987B2-F1E0-4CDE-8CFB-8C574F8E7022}" srcId="{35305242-E757-421D-BAF2-45B468B325E9}" destId="{0D6D388D-C498-4788-9FB9-1355F25229E7}" srcOrd="0" destOrd="0" parTransId="{B6F53765-BB1B-4471-BF3C-76300C4F60F4}" sibTransId="{E9C01E1F-9381-4218-9BCB-964ACD067E5A}"/>
    <dgm:cxn modelId="{9EB9FBBE-362B-4BC0-82E9-49C70E0708AB}" type="presOf" srcId="{CD6DF016-4216-4364-96C6-05726CE2C1DF}" destId="{6D6B942E-1335-4BEB-B49A-3C30485E26C2}" srcOrd="0" destOrd="0" presId="urn:microsoft.com/office/officeart/2005/8/layout/cycle5"/>
    <dgm:cxn modelId="{EFE2AFD4-8434-4D13-A304-A9981E5C137C}" type="presOf" srcId="{F4170429-8D3F-4969-B91E-AC3A9153E859}" destId="{62F3254E-0DB5-4746-920C-7EFFC84C3055}" srcOrd="0" destOrd="0" presId="urn:microsoft.com/office/officeart/2005/8/layout/cycle5"/>
    <dgm:cxn modelId="{C8CD27DF-48D9-4D1A-8FCE-4938E4851E01}" srcId="{35305242-E757-421D-BAF2-45B468B325E9}" destId="{F5D95043-689D-478E-9DCF-79145D74A373}" srcOrd="3" destOrd="0" parTransId="{6A51A49F-DFF8-4941-9A4B-530614140811}" sibTransId="{DAF9ED51-E79A-40B2-BFF2-535FAF081D56}"/>
    <dgm:cxn modelId="{B23B09E7-94E8-4D29-97A4-71D3813C4299}" type="presOf" srcId="{0D6D388D-C498-4788-9FB9-1355F25229E7}" destId="{58B9514E-A927-4294-9ED4-5204981A04BA}" srcOrd="0" destOrd="0" presId="urn:microsoft.com/office/officeart/2005/8/layout/cycle5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6C06A5F5-F8C9-45D8-9120-38C367953ECD}" srcId="{35305242-E757-421D-BAF2-45B468B325E9}" destId="{1AAF8DAA-7FE7-4DC3-9FA9-BAB5A193E67F}" srcOrd="4" destOrd="0" parTransId="{2D089053-4A6A-4EF4-A57F-70BE7ED4C760}" sibTransId="{CD6DF016-4216-4364-96C6-05726CE2C1DF}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169CD9A2-C6C9-4862-AE25-6DD7B31590DE}" type="presParOf" srcId="{2791ACC9-839D-4390-9778-661963D0C19E}" destId="{58B9514E-A927-4294-9ED4-5204981A04BA}" srcOrd="0" destOrd="0" presId="urn:microsoft.com/office/officeart/2005/8/layout/cycle5"/>
    <dgm:cxn modelId="{D8BFF1A6-37AF-4A33-94BF-4BF4DE0C8B52}" type="presParOf" srcId="{2791ACC9-839D-4390-9778-661963D0C19E}" destId="{6B147270-2AC8-4609-8D19-8399E0A07558}" srcOrd="1" destOrd="0" presId="urn:microsoft.com/office/officeart/2005/8/layout/cycle5"/>
    <dgm:cxn modelId="{A190D987-27DA-4DC8-B870-695CB327B538}" type="presParOf" srcId="{2791ACC9-839D-4390-9778-661963D0C19E}" destId="{FFAFAA70-DFC4-41DD-A721-E46A991CD4CF}" srcOrd="2" destOrd="0" presId="urn:microsoft.com/office/officeart/2005/8/layout/cycle5"/>
    <dgm:cxn modelId="{D6FEB55F-057D-4102-87B0-ED607C7913E1}" type="presParOf" srcId="{2791ACC9-839D-4390-9778-661963D0C19E}" destId="{FFC3AABA-57E9-4119-BBC3-F94F75C20B7F}" srcOrd="3" destOrd="0" presId="urn:microsoft.com/office/officeart/2005/8/layout/cycle5"/>
    <dgm:cxn modelId="{84E27AEF-1193-4E44-B0D3-849BFF5140CD}" type="presParOf" srcId="{2791ACC9-839D-4390-9778-661963D0C19E}" destId="{07CE22B9-08D1-468D-B226-BA2DF1262DC1}" srcOrd="4" destOrd="0" presId="urn:microsoft.com/office/officeart/2005/8/layout/cycle5"/>
    <dgm:cxn modelId="{4BC3EA0B-64BE-4AC7-A079-AAFDE5B06693}" type="presParOf" srcId="{2791ACC9-839D-4390-9778-661963D0C19E}" destId="{AB69BEC0-8296-4D79-8B4D-DB7A3D892A19}" srcOrd="5" destOrd="0" presId="urn:microsoft.com/office/officeart/2005/8/layout/cycle5"/>
    <dgm:cxn modelId="{756540AC-D92E-4702-B3B0-717F04EFEDD1}" type="presParOf" srcId="{2791ACC9-839D-4390-9778-661963D0C19E}" destId="{F4B42199-956C-4331-A5D5-288FFCE16D9D}" srcOrd="6" destOrd="0" presId="urn:microsoft.com/office/officeart/2005/8/layout/cycle5"/>
    <dgm:cxn modelId="{0DF74DA8-D79E-4F73-92FD-B8433006FD5F}" type="presParOf" srcId="{2791ACC9-839D-4390-9778-661963D0C19E}" destId="{3359BA0B-045A-4EE0-8C08-F2DECADAFDD0}" srcOrd="7" destOrd="0" presId="urn:microsoft.com/office/officeart/2005/8/layout/cycle5"/>
    <dgm:cxn modelId="{8890863F-8C77-4C6F-BD04-D65BBBDDCC78}" type="presParOf" srcId="{2791ACC9-839D-4390-9778-661963D0C19E}" destId="{C159BF99-BD07-4B95-8A2A-D194A7218805}" srcOrd="8" destOrd="0" presId="urn:microsoft.com/office/officeart/2005/8/layout/cycle5"/>
    <dgm:cxn modelId="{33458729-1C72-4B0E-B6F6-C48D825D873A}" type="presParOf" srcId="{2791ACC9-839D-4390-9778-661963D0C19E}" destId="{6229E11A-BD8F-4F8A-9E9B-01489C72DD44}" srcOrd="9" destOrd="0" presId="urn:microsoft.com/office/officeart/2005/8/layout/cycle5"/>
    <dgm:cxn modelId="{7D4CD2A9-5D7A-462A-9CFB-47ED9E54C38F}" type="presParOf" srcId="{2791ACC9-839D-4390-9778-661963D0C19E}" destId="{BE741CC4-FC56-413E-983D-FC466FAF8513}" srcOrd="10" destOrd="0" presId="urn:microsoft.com/office/officeart/2005/8/layout/cycle5"/>
    <dgm:cxn modelId="{B672BF79-6A24-4C7B-9273-D2E6604DE73B}" type="presParOf" srcId="{2791ACC9-839D-4390-9778-661963D0C19E}" destId="{0221D519-0CFD-49D5-BC99-48CB878A440E}" srcOrd="11" destOrd="0" presId="urn:microsoft.com/office/officeart/2005/8/layout/cycle5"/>
    <dgm:cxn modelId="{CF4E03B1-D75C-44E3-9930-BA94072DCB82}" type="presParOf" srcId="{2791ACC9-839D-4390-9778-661963D0C19E}" destId="{14588959-D302-4E7F-B6C8-EB4E855A7744}" srcOrd="12" destOrd="0" presId="urn:microsoft.com/office/officeart/2005/8/layout/cycle5"/>
    <dgm:cxn modelId="{C6A40CBB-D649-46AF-B45C-DF46105F69EA}" type="presParOf" srcId="{2791ACC9-839D-4390-9778-661963D0C19E}" destId="{86991239-61AC-483A-99C8-DA35D443711D}" srcOrd="13" destOrd="0" presId="urn:microsoft.com/office/officeart/2005/8/layout/cycle5"/>
    <dgm:cxn modelId="{05F130D2-ADB8-4EBA-BA09-68508226630F}" type="presParOf" srcId="{2791ACC9-839D-4390-9778-661963D0C19E}" destId="{6D6B942E-1335-4BEB-B49A-3C30485E26C2}" srcOrd="14" destOrd="0" presId="urn:microsoft.com/office/officeart/2005/8/layout/cycle5"/>
    <dgm:cxn modelId="{C54230F6-8C25-4ADB-AB34-64DEECE62EE1}" type="presParOf" srcId="{2791ACC9-839D-4390-9778-661963D0C19E}" destId="{B14FDCCB-8168-4FF2-8E4D-ED10492710C3}" srcOrd="15" destOrd="0" presId="urn:microsoft.com/office/officeart/2005/8/layout/cycle5"/>
    <dgm:cxn modelId="{5ADE2605-0488-4101-B22E-B14B81E4AA63}" type="presParOf" srcId="{2791ACC9-839D-4390-9778-661963D0C19E}" destId="{5E0586B0-98E1-4D7B-80E4-758DE8082D62}" srcOrd="16" destOrd="0" presId="urn:microsoft.com/office/officeart/2005/8/layout/cycle5"/>
    <dgm:cxn modelId="{89C00879-5757-4C55-A77B-227C0D229EFC}" type="presParOf" srcId="{2791ACC9-839D-4390-9778-661963D0C19E}" destId="{62F3254E-0DB5-4746-920C-7EFFC84C3055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305242-E757-421D-BAF2-45B468B325E9}" type="doc">
      <dgm:prSet loTypeId="urn:microsoft.com/office/officeart/2005/8/layout/cycle5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B08DCA-9889-456D-9E61-346B6482CC8F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Datenbeschaffung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D8DDBEA-EDB4-4667-B7E8-417DD02EC9DF}" type="parTrans" cxnId="{B062EC1E-C72D-418F-8E79-23B9F34B0200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B072B0CC-9B9A-4E62-93DB-B80E4BBEA298}" type="sibTrans" cxnId="{B062EC1E-C72D-418F-8E79-23B9F34B0200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943DBB35-2D60-4CA2-B62D-E86A5903155C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Inspektion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Erkundung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828EB966-251A-411B-B5B4-24B4CDA92845}" type="parTrans" cxnId="{B2295D5B-4522-475C-ABE2-F89FB98ABA24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CA6A66E-448E-4344-8665-762578B40DB9}" type="sibTrans" cxnId="{B2295D5B-4522-475C-ABE2-F89FB98ABA24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F5D95043-689D-478E-9DCF-79145D74A37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Vorverarbeitung</a:t>
          </a:r>
          <a:r>
            <a:rPr lang="en-US" altLang="ko-KR" dirty="0">
              <a:latin typeface="Palatino Linotype" panose="02040502050505030304" pitchFamily="18" charset="0"/>
            </a:rPr>
            <a:t> und </a:t>
          </a:r>
          <a:r>
            <a:rPr lang="en-US" altLang="ko-KR" dirty="0" err="1">
              <a:latin typeface="Palatino Linotype" panose="02040502050505030304" pitchFamily="18" charset="0"/>
            </a:rPr>
            <a:t>Bereinigung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6A51A49F-DFF8-4941-9A4B-530614140811}" type="parTrans" cxnId="{C8CD27DF-48D9-4D1A-8FCE-4938E4851E01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DAF9ED51-E79A-40B2-BFF2-535FAF081D56}" type="sibTrans" cxnId="{C8CD27DF-48D9-4D1A-8FCE-4938E4851E01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1D200A8A-9290-4098-B108-D85A6A3686B3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Modellierung</a:t>
          </a:r>
          <a:r>
            <a:rPr lang="en-US" altLang="ko-KR" dirty="0">
              <a:latin typeface="Palatino Linotype" panose="02040502050505030304" pitchFamily="18" charset="0"/>
            </a:rPr>
            <a:t> und Training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05926FB4-0148-454F-8EDE-4A287AA53285}" type="parTrans" cxnId="{A0F45D4A-AD12-4F6A-A650-2234E73FCF48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FA6D2BD-F96B-4F63-B50C-72841BD322CF}" type="sibTrans" cxnId="{A0F45D4A-AD12-4F6A-A650-2234E73FCF48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644997BA-8EC5-47D7-89C6-4327BA742021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>
              <a:latin typeface="Palatino Linotype" panose="02040502050505030304" pitchFamily="18" charset="0"/>
            </a:rPr>
            <a:t>Evaluation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CB74BFEB-D6CA-4B6D-9BD3-83DDB9C07422}" type="parTrans" cxnId="{B170C329-42E4-4EB8-BC25-435BC73B7CC5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49A5E209-A81F-48D1-B516-7A5A647DFB3D}" type="sibTrans" cxnId="{B170C329-42E4-4EB8-BC25-435BC73B7CC5}">
      <dgm:prSet/>
      <dgm:spPr>
        <a:ln w="31750">
          <a:solidFill>
            <a:srgbClr val="02305A"/>
          </a:solidFill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05BD9468-C5A9-4679-9A7A-7638A3950E36}">
      <dgm:prSet phldrT="[텍스트]"/>
      <dgm:spPr>
        <a:solidFill>
          <a:srgbClr val="02305A"/>
        </a:solidFill>
      </dgm:spPr>
      <dgm:t>
        <a:bodyPr/>
        <a:lstStyle/>
        <a:p>
          <a:pPr latinLnBrk="1"/>
          <a:r>
            <a:rPr lang="en-US" altLang="ko-KR" dirty="0" err="1">
              <a:latin typeface="Palatino Linotype" panose="02040502050505030304" pitchFamily="18" charset="0"/>
            </a:rPr>
            <a:t>Bereitstellung</a:t>
          </a:r>
          <a:endParaRPr lang="ko-KR" altLang="en-US" dirty="0">
            <a:latin typeface="Palatino Linotype" panose="02040502050505030304" pitchFamily="18" charset="0"/>
          </a:endParaRPr>
        </a:p>
      </dgm:t>
    </dgm:pt>
    <dgm:pt modelId="{53DCF15C-0C88-443B-BC9E-E641CE62AF27}" type="parTrans" cxnId="{34854B60-8B20-4E5E-91A0-8641F29AA65C}">
      <dgm:prSet/>
      <dgm:spPr/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AAFCD113-FA77-4480-9B6C-0FA7148F9CC2}" type="sibTrans" cxnId="{34854B60-8B20-4E5E-91A0-8641F29AA65C}">
      <dgm:prSet/>
      <dgm:spPr>
        <a:ln w="31750">
          <a:solidFill>
            <a:srgbClr val="02305A"/>
          </a:solidFill>
          <a:prstDash val="dash"/>
        </a:ln>
      </dgm:spPr>
      <dgm:t>
        <a:bodyPr/>
        <a:lstStyle/>
        <a:p>
          <a:pPr latinLnBrk="1"/>
          <a:endParaRPr lang="ko-KR" altLang="en-US">
            <a:latin typeface="Palatino Linotype" panose="02040502050505030304" pitchFamily="18" charset="0"/>
          </a:endParaRPr>
        </a:p>
      </dgm:t>
    </dgm:pt>
    <dgm:pt modelId="{2791ACC9-839D-4390-9778-661963D0C19E}" type="pres">
      <dgm:prSet presAssocID="{35305242-E757-421D-BAF2-45B468B325E9}" presName="cycle" presStyleCnt="0">
        <dgm:presLayoutVars>
          <dgm:dir/>
          <dgm:resizeHandles val="exact"/>
        </dgm:presLayoutVars>
      </dgm:prSet>
      <dgm:spPr/>
    </dgm:pt>
    <dgm:pt modelId="{FFC3AABA-57E9-4119-BBC3-F94F75C20B7F}" type="pres">
      <dgm:prSet presAssocID="{E5B08DCA-9889-456D-9E61-346B6482CC8F}" presName="node" presStyleLbl="node1" presStyleIdx="0" presStyleCnt="6">
        <dgm:presLayoutVars>
          <dgm:bulletEnabled val="1"/>
        </dgm:presLayoutVars>
      </dgm:prSet>
      <dgm:spPr/>
    </dgm:pt>
    <dgm:pt modelId="{07CE22B9-08D1-468D-B226-BA2DF1262DC1}" type="pres">
      <dgm:prSet presAssocID="{E5B08DCA-9889-456D-9E61-346B6482CC8F}" presName="spNode" presStyleCnt="0"/>
      <dgm:spPr/>
    </dgm:pt>
    <dgm:pt modelId="{AB69BEC0-8296-4D79-8B4D-DB7A3D892A19}" type="pres">
      <dgm:prSet presAssocID="{B072B0CC-9B9A-4E62-93DB-B80E4BBEA298}" presName="sibTrans" presStyleLbl="sibTrans1D1" presStyleIdx="0" presStyleCnt="6"/>
      <dgm:spPr/>
    </dgm:pt>
    <dgm:pt modelId="{F4B42199-956C-4331-A5D5-288FFCE16D9D}" type="pres">
      <dgm:prSet presAssocID="{943DBB35-2D60-4CA2-B62D-E86A5903155C}" presName="node" presStyleLbl="node1" presStyleIdx="1" presStyleCnt="6">
        <dgm:presLayoutVars>
          <dgm:bulletEnabled val="1"/>
        </dgm:presLayoutVars>
      </dgm:prSet>
      <dgm:spPr/>
    </dgm:pt>
    <dgm:pt modelId="{3359BA0B-045A-4EE0-8C08-F2DECADAFDD0}" type="pres">
      <dgm:prSet presAssocID="{943DBB35-2D60-4CA2-B62D-E86A5903155C}" presName="spNode" presStyleCnt="0"/>
      <dgm:spPr/>
    </dgm:pt>
    <dgm:pt modelId="{C159BF99-BD07-4B95-8A2A-D194A7218805}" type="pres">
      <dgm:prSet presAssocID="{0CA6A66E-448E-4344-8665-762578B40DB9}" presName="sibTrans" presStyleLbl="sibTrans1D1" presStyleIdx="1" presStyleCnt="6"/>
      <dgm:spPr/>
    </dgm:pt>
    <dgm:pt modelId="{6229E11A-BD8F-4F8A-9E9B-01489C72DD44}" type="pres">
      <dgm:prSet presAssocID="{F5D95043-689D-478E-9DCF-79145D74A373}" presName="node" presStyleLbl="node1" presStyleIdx="2" presStyleCnt="6">
        <dgm:presLayoutVars>
          <dgm:bulletEnabled val="1"/>
        </dgm:presLayoutVars>
      </dgm:prSet>
      <dgm:spPr/>
    </dgm:pt>
    <dgm:pt modelId="{BE741CC4-FC56-413E-983D-FC466FAF8513}" type="pres">
      <dgm:prSet presAssocID="{F5D95043-689D-478E-9DCF-79145D74A373}" presName="spNode" presStyleCnt="0"/>
      <dgm:spPr/>
    </dgm:pt>
    <dgm:pt modelId="{0221D519-0CFD-49D5-BC99-48CB878A440E}" type="pres">
      <dgm:prSet presAssocID="{DAF9ED51-E79A-40B2-BFF2-535FAF081D56}" presName="sibTrans" presStyleLbl="sibTrans1D1" presStyleIdx="2" presStyleCnt="6"/>
      <dgm:spPr/>
    </dgm:pt>
    <dgm:pt modelId="{AB5D372E-2FFE-41FC-AE98-A72B3E11EE33}" type="pres">
      <dgm:prSet presAssocID="{1D200A8A-9290-4098-B108-D85A6A3686B3}" presName="node" presStyleLbl="node1" presStyleIdx="3" presStyleCnt="6">
        <dgm:presLayoutVars>
          <dgm:bulletEnabled val="1"/>
        </dgm:presLayoutVars>
      </dgm:prSet>
      <dgm:spPr/>
    </dgm:pt>
    <dgm:pt modelId="{C004A9B1-90DF-4C5E-B897-B4978DD57584}" type="pres">
      <dgm:prSet presAssocID="{1D200A8A-9290-4098-B108-D85A6A3686B3}" presName="spNode" presStyleCnt="0"/>
      <dgm:spPr/>
    </dgm:pt>
    <dgm:pt modelId="{D9D73B21-DA7C-4588-8386-F3AE54FCB942}" type="pres">
      <dgm:prSet presAssocID="{6FA6D2BD-F96B-4F63-B50C-72841BD322CF}" presName="sibTrans" presStyleLbl="sibTrans1D1" presStyleIdx="3" presStyleCnt="6"/>
      <dgm:spPr/>
    </dgm:pt>
    <dgm:pt modelId="{759280D0-A7DA-4338-AB52-9B8E3A59B047}" type="pres">
      <dgm:prSet presAssocID="{644997BA-8EC5-47D7-89C6-4327BA742021}" presName="node" presStyleLbl="node1" presStyleIdx="4" presStyleCnt="6">
        <dgm:presLayoutVars>
          <dgm:bulletEnabled val="1"/>
        </dgm:presLayoutVars>
      </dgm:prSet>
      <dgm:spPr/>
    </dgm:pt>
    <dgm:pt modelId="{0918E3B3-ABE0-457F-B9FC-F7BEE44D05EB}" type="pres">
      <dgm:prSet presAssocID="{644997BA-8EC5-47D7-89C6-4327BA742021}" presName="spNode" presStyleCnt="0"/>
      <dgm:spPr/>
    </dgm:pt>
    <dgm:pt modelId="{9BBE3379-52E1-40EA-9B00-1AE573351B0D}" type="pres">
      <dgm:prSet presAssocID="{49A5E209-A81F-48D1-B516-7A5A647DFB3D}" presName="sibTrans" presStyleLbl="sibTrans1D1" presStyleIdx="4" presStyleCnt="6"/>
      <dgm:spPr/>
    </dgm:pt>
    <dgm:pt modelId="{AC1BDEDB-8721-4AB1-A5AA-95E1A8492529}" type="pres">
      <dgm:prSet presAssocID="{05BD9468-C5A9-4679-9A7A-7638A3950E36}" presName="node" presStyleLbl="node1" presStyleIdx="5" presStyleCnt="6">
        <dgm:presLayoutVars>
          <dgm:bulletEnabled val="1"/>
        </dgm:presLayoutVars>
      </dgm:prSet>
      <dgm:spPr/>
    </dgm:pt>
    <dgm:pt modelId="{02344566-566B-4FAF-A374-EA464C70AB52}" type="pres">
      <dgm:prSet presAssocID="{05BD9468-C5A9-4679-9A7A-7638A3950E36}" presName="spNode" presStyleCnt="0"/>
      <dgm:spPr/>
    </dgm:pt>
    <dgm:pt modelId="{E86061B7-3097-4D3B-ADDA-DB94833CB3C9}" type="pres">
      <dgm:prSet presAssocID="{AAFCD113-FA77-4480-9B6C-0FA7148F9CC2}" presName="sibTrans" presStyleLbl="sibTrans1D1" presStyleIdx="5" presStyleCnt="6"/>
      <dgm:spPr/>
    </dgm:pt>
  </dgm:ptLst>
  <dgm:cxnLst>
    <dgm:cxn modelId="{3B71F216-BE0B-47A5-8C1D-0B102150A688}" type="presOf" srcId="{DAF9ED51-E79A-40B2-BFF2-535FAF081D56}" destId="{0221D519-0CFD-49D5-BC99-48CB878A440E}" srcOrd="0" destOrd="0" presId="urn:microsoft.com/office/officeart/2005/8/layout/cycle5"/>
    <dgm:cxn modelId="{B062EC1E-C72D-418F-8E79-23B9F34B0200}" srcId="{35305242-E757-421D-BAF2-45B468B325E9}" destId="{E5B08DCA-9889-456D-9E61-346B6482CC8F}" srcOrd="0" destOrd="0" parTransId="{CD8DDBEA-EDB4-4667-B7E8-417DD02EC9DF}" sibTransId="{B072B0CC-9B9A-4E62-93DB-B80E4BBEA298}"/>
    <dgm:cxn modelId="{B170C329-42E4-4EB8-BC25-435BC73B7CC5}" srcId="{35305242-E757-421D-BAF2-45B468B325E9}" destId="{644997BA-8EC5-47D7-89C6-4327BA742021}" srcOrd="4" destOrd="0" parTransId="{CB74BFEB-D6CA-4B6D-9BD3-83DDB9C07422}" sibTransId="{49A5E209-A81F-48D1-B516-7A5A647DFB3D}"/>
    <dgm:cxn modelId="{33138A2D-BB5E-413D-ACE9-0456A98EED8A}" type="presOf" srcId="{B072B0CC-9B9A-4E62-93DB-B80E4BBEA298}" destId="{AB69BEC0-8296-4D79-8B4D-DB7A3D892A19}" srcOrd="0" destOrd="0" presId="urn:microsoft.com/office/officeart/2005/8/layout/cycle5"/>
    <dgm:cxn modelId="{BD688D3B-1A81-4A74-91BF-8EB766FA57FB}" type="presOf" srcId="{35305242-E757-421D-BAF2-45B468B325E9}" destId="{2791ACC9-839D-4390-9778-661963D0C19E}" srcOrd="0" destOrd="0" presId="urn:microsoft.com/office/officeart/2005/8/layout/cycle5"/>
    <dgm:cxn modelId="{A0F45D4A-AD12-4F6A-A650-2234E73FCF48}" srcId="{35305242-E757-421D-BAF2-45B468B325E9}" destId="{1D200A8A-9290-4098-B108-D85A6A3686B3}" srcOrd="3" destOrd="0" parTransId="{05926FB4-0148-454F-8EDE-4A287AA53285}" sibTransId="{6FA6D2BD-F96B-4F63-B50C-72841BD322CF}"/>
    <dgm:cxn modelId="{0A3BE856-E1E3-4F30-94D1-7AA7CBD3A90F}" type="presOf" srcId="{AAFCD113-FA77-4480-9B6C-0FA7148F9CC2}" destId="{E86061B7-3097-4D3B-ADDA-DB94833CB3C9}" srcOrd="0" destOrd="0" presId="urn:microsoft.com/office/officeart/2005/8/layout/cycle5"/>
    <dgm:cxn modelId="{B2295D5B-4522-475C-ABE2-F89FB98ABA24}" srcId="{35305242-E757-421D-BAF2-45B468B325E9}" destId="{943DBB35-2D60-4CA2-B62D-E86A5903155C}" srcOrd="1" destOrd="0" parTransId="{828EB966-251A-411B-B5B4-24B4CDA92845}" sibTransId="{0CA6A66E-448E-4344-8665-762578B40DB9}"/>
    <dgm:cxn modelId="{34854B60-8B20-4E5E-91A0-8641F29AA65C}" srcId="{35305242-E757-421D-BAF2-45B468B325E9}" destId="{05BD9468-C5A9-4679-9A7A-7638A3950E36}" srcOrd="5" destOrd="0" parTransId="{53DCF15C-0C88-443B-BC9E-E641CE62AF27}" sibTransId="{AAFCD113-FA77-4480-9B6C-0FA7148F9CC2}"/>
    <dgm:cxn modelId="{DC6BB465-1BE7-4085-B26E-6A9C55287F3E}" type="presOf" srcId="{1D200A8A-9290-4098-B108-D85A6A3686B3}" destId="{AB5D372E-2FFE-41FC-AE98-A72B3E11EE33}" srcOrd="0" destOrd="0" presId="urn:microsoft.com/office/officeart/2005/8/layout/cycle5"/>
    <dgm:cxn modelId="{EB883867-8C80-4BF1-94BE-05ADC620D347}" type="presOf" srcId="{F5D95043-689D-478E-9DCF-79145D74A373}" destId="{6229E11A-BD8F-4F8A-9E9B-01489C72DD44}" srcOrd="0" destOrd="0" presId="urn:microsoft.com/office/officeart/2005/8/layout/cycle5"/>
    <dgm:cxn modelId="{28CA1569-4A48-40B5-9621-38265996D2B8}" type="presOf" srcId="{943DBB35-2D60-4CA2-B62D-E86A5903155C}" destId="{F4B42199-956C-4331-A5D5-288FFCE16D9D}" srcOrd="0" destOrd="0" presId="urn:microsoft.com/office/officeart/2005/8/layout/cycle5"/>
    <dgm:cxn modelId="{B60B7D81-4825-4188-AE97-B6AE96BCAF06}" type="presOf" srcId="{05BD9468-C5A9-4679-9A7A-7638A3950E36}" destId="{AC1BDEDB-8721-4AB1-A5AA-95E1A8492529}" srcOrd="0" destOrd="0" presId="urn:microsoft.com/office/officeart/2005/8/layout/cycle5"/>
    <dgm:cxn modelId="{85B9CE8F-4C22-4FDB-A26F-171CABAA7280}" type="presOf" srcId="{644997BA-8EC5-47D7-89C6-4327BA742021}" destId="{759280D0-A7DA-4338-AB52-9B8E3A59B047}" srcOrd="0" destOrd="0" presId="urn:microsoft.com/office/officeart/2005/8/layout/cycle5"/>
    <dgm:cxn modelId="{E99AD3B0-4A0A-461E-B984-63A0EA12D668}" type="presOf" srcId="{6FA6D2BD-F96B-4F63-B50C-72841BD322CF}" destId="{D9D73B21-DA7C-4588-8386-F3AE54FCB942}" srcOrd="0" destOrd="0" presId="urn:microsoft.com/office/officeart/2005/8/layout/cycle5"/>
    <dgm:cxn modelId="{010DF6B9-D7E5-437D-BC6B-090B62CEE663}" type="presOf" srcId="{49A5E209-A81F-48D1-B516-7A5A647DFB3D}" destId="{9BBE3379-52E1-40EA-9B00-1AE573351B0D}" srcOrd="0" destOrd="0" presId="urn:microsoft.com/office/officeart/2005/8/layout/cycle5"/>
    <dgm:cxn modelId="{C8CD27DF-48D9-4D1A-8FCE-4938E4851E01}" srcId="{35305242-E757-421D-BAF2-45B468B325E9}" destId="{F5D95043-689D-478E-9DCF-79145D74A373}" srcOrd="2" destOrd="0" parTransId="{6A51A49F-DFF8-4941-9A4B-530614140811}" sibTransId="{DAF9ED51-E79A-40B2-BFF2-535FAF081D56}"/>
    <dgm:cxn modelId="{509AD1F0-FD38-47C8-A570-3F9F501B7457}" type="presOf" srcId="{0CA6A66E-448E-4344-8665-762578B40DB9}" destId="{C159BF99-BD07-4B95-8A2A-D194A7218805}" srcOrd="0" destOrd="0" presId="urn:microsoft.com/office/officeart/2005/8/layout/cycle5"/>
    <dgm:cxn modelId="{200005FB-9491-49C9-8E3F-4D58F42165C2}" type="presOf" srcId="{E5B08DCA-9889-456D-9E61-346B6482CC8F}" destId="{FFC3AABA-57E9-4119-BBC3-F94F75C20B7F}" srcOrd="0" destOrd="0" presId="urn:microsoft.com/office/officeart/2005/8/layout/cycle5"/>
    <dgm:cxn modelId="{D6FEB55F-057D-4102-87B0-ED607C7913E1}" type="presParOf" srcId="{2791ACC9-839D-4390-9778-661963D0C19E}" destId="{FFC3AABA-57E9-4119-BBC3-F94F75C20B7F}" srcOrd="0" destOrd="0" presId="urn:microsoft.com/office/officeart/2005/8/layout/cycle5"/>
    <dgm:cxn modelId="{84E27AEF-1193-4E44-B0D3-849BFF5140CD}" type="presParOf" srcId="{2791ACC9-839D-4390-9778-661963D0C19E}" destId="{07CE22B9-08D1-468D-B226-BA2DF1262DC1}" srcOrd="1" destOrd="0" presId="urn:microsoft.com/office/officeart/2005/8/layout/cycle5"/>
    <dgm:cxn modelId="{4BC3EA0B-64BE-4AC7-A079-AAFDE5B06693}" type="presParOf" srcId="{2791ACC9-839D-4390-9778-661963D0C19E}" destId="{AB69BEC0-8296-4D79-8B4D-DB7A3D892A19}" srcOrd="2" destOrd="0" presId="urn:microsoft.com/office/officeart/2005/8/layout/cycle5"/>
    <dgm:cxn modelId="{756540AC-D92E-4702-B3B0-717F04EFEDD1}" type="presParOf" srcId="{2791ACC9-839D-4390-9778-661963D0C19E}" destId="{F4B42199-956C-4331-A5D5-288FFCE16D9D}" srcOrd="3" destOrd="0" presId="urn:microsoft.com/office/officeart/2005/8/layout/cycle5"/>
    <dgm:cxn modelId="{0DF74DA8-D79E-4F73-92FD-B8433006FD5F}" type="presParOf" srcId="{2791ACC9-839D-4390-9778-661963D0C19E}" destId="{3359BA0B-045A-4EE0-8C08-F2DECADAFDD0}" srcOrd="4" destOrd="0" presId="urn:microsoft.com/office/officeart/2005/8/layout/cycle5"/>
    <dgm:cxn modelId="{8890863F-8C77-4C6F-BD04-D65BBBDDCC78}" type="presParOf" srcId="{2791ACC9-839D-4390-9778-661963D0C19E}" destId="{C159BF99-BD07-4B95-8A2A-D194A7218805}" srcOrd="5" destOrd="0" presId="urn:microsoft.com/office/officeart/2005/8/layout/cycle5"/>
    <dgm:cxn modelId="{33458729-1C72-4B0E-B6F6-C48D825D873A}" type="presParOf" srcId="{2791ACC9-839D-4390-9778-661963D0C19E}" destId="{6229E11A-BD8F-4F8A-9E9B-01489C72DD44}" srcOrd="6" destOrd="0" presId="urn:microsoft.com/office/officeart/2005/8/layout/cycle5"/>
    <dgm:cxn modelId="{7D4CD2A9-5D7A-462A-9CFB-47ED9E54C38F}" type="presParOf" srcId="{2791ACC9-839D-4390-9778-661963D0C19E}" destId="{BE741CC4-FC56-413E-983D-FC466FAF8513}" srcOrd="7" destOrd="0" presId="urn:microsoft.com/office/officeart/2005/8/layout/cycle5"/>
    <dgm:cxn modelId="{B672BF79-6A24-4C7B-9273-D2E6604DE73B}" type="presParOf" srcId="{2791ACC9-839D-4390-9778-661963D0C19E}" destId="{0221D519-0CFD-49D5-BC99-48CB878A440E}" srcOrd="8" destOrd="0" presId="urn:microsoft.com/office/officeart/2005/8/layout/cycle5"/>
    <dgm:cxn modelId="{F7195FAB-BE5C-4804-B516-00AE289C39BA}" type="presParOf" srcId="{2791ACC9-839D-4390-9778-661963D0C19E}" destId="{AB5D372E-2FFE-41FC-AE98-A72B3E11EE33}" srcOrd="9" destOrd="0" presId="urn:microsoft.com/office/officeart/2005/8/layout/cycle5"/>
    <dgm:cxn modelId="{E106726E-C652-4646-915D-30B600334F75}" type="presParOf" srcId="{2791ACC9-839D-4390-9778-661963D0C19E}" destId="{C004A9B1-90DF-4C5E-B897-B4978DD57584}" srcOrd="10" destOrd="0" presId="urn:microsoft.com/office/officeart/2005/8/layout/cycle5"/>
    <dgm:cxn modelId="{555ABEE8-34EE-40A4-9E28-DCF09BCD8A8A}" type="presParOf" srcId="{2791ACC9-839D-4390-9778-661963D0C19E}" destId="{D9D73B21-DA7C-4588-8386-F3AE54FCB942}" srcOrd="11" destOrd="0" presId="urn:microsoft.com/office/officeart/2005/8/layout/cycle5"/>
    <dgm:cxn modelId="{8AD48B5C-CDC8-4623-A7E1-D4D492582B85}" type="presParOf" srcId="{2791ACC9-839D-4390-9778-661963D0C19E}" destId="{759280D0-A7DA-4338-AB52-9B8E3A59B047}" srcOrd="12" destOrd="0" presId="urn:microsoft.com/office/officeart/2005/8/layout/cycle5"/>
    <dgm:cxn modelId="{6780F9D4-5E02-4627-B30E-2AE74B6125C1}" type="presParOf" srcId="{2791ACC9-839D-4390-9778-661963D0C19E}" destId="{0918E3B3-ABE0-457F-B9FC-F7BEE44D05EB}" srcOrd="13" destOrd="0" presId="urn:microsoft.com/office/officeart/2005/8/layout/cycle5"/>
    <dgm:cxn modelId="{B3B7728E-2894-4A56-9C50-B42AD503B1B9}" type="presParOf" srcId="{2791ACC9-839D-4390-9778-661963D0C19E}" destId="{9BBE3379-52E1-40EA-9B00-1AE573351B0D}" srcOrd="14" destOrd="0" presId="urn:microsoft.com/office/officeart/2005/8/layout/cycle5"/>
    <dgm:cxn modelId="{EB218344-2DB5-4BD8-8FEF-9FBCFDB73A28}" type="presParOf" srcId="{2791ACC9-839D-4390-9778-661963D0C19E}" destId="{AC1BDEDB-8721-4AB1-A5AA-95E1A8492529}" srcOrd="15" destOrd="0" presId="urn:microsoft.com/office/officeart/2005/8/layout/cycle5"/>
    <dgm:cxn modelId="{D2C08B4E-7887-4DCB-AEA7-8395BF49EF7F}" type="presParOf" srcId="{2791ACC9-839D-4390-9778-661963D0C19E}" destId="{02344566-566B-4FAF-A374-EA464C70AB52}" srcOrd="16" destOrd="0" presId="urn:microsoft.com/office/officeart/2005/8/layout/cycle5"/>
    <dgm:cxn modelId="{DB01088F-3406-49BD-B40E-A8EF246E475C}" type="presParOf" srcId="{2791ACC9-839D-4390-9778-661963D0C19E}" destId="{E86061B7-3097-4D3B-ADDA-DB94833CB3C9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514E-A927-4294-9ED4-5204981A04BA}">
      <dsp:nvSpPr>
        <dsp:cNvPr id="0" name=""/>
        <dsp:cNvSpPr/>
      </dsp:nvSpPr>
      <dsp:spPr>
        <a:xfrm>
          <a:off x="0" y="513799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547875"/>
        <a:ext cx="1005781" cy="629904"/>
      </dsp:txXfrm>
    </dsp:sp>
    <dsp:sp modelId="{FFAFAA70-DFC4-41DD-A721-E46A991CD4CF}">
      <dsp:nvSpPr>
        <dsp:cNvPr id="0" name=""/>
        <dsp:cNvSpPr/>
      </dsp:nvSpPr>
      <dsp:spPr>
        <a:xfrm>
          <a:off x="145873" y="12486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024228" y="121489"/>
              </a:moveTo>
              <a:arcTo wR="1644583" hR="1644583" stAng="14870339" swAng="4074568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3AABA-57E9-4119-BBC3-F94F75C20B7F}">
      <dsp:nvSpPr>
        <dsp:cNvPr id="0" name=""/>
        <dsp:cNvSpPr/>
      </dsp:nvSpPr>
      <dsp:spPr>
        <a:xfrm>
          <a:off x="3257900" y="104369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un</a:t>
          </a:r>
          <a:r>
            <a:rPr lang="de-DE" altLang="ko-KR" sz="900" kern="1200" dirty="0">
              <a:latin typeface="Palatino Linotype" panose="02040502050505030304" pitchFamily="18" charset="0"/>
            </a:rPr>
            <a:t>vollständiger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91976" y="1077769"/>
        <a:ext cx="1005781" cy="629904"/>
      </dsp:txXfrm>
    </dsp:sp>
    <dsp:sp modelId="{AB69BEC0-8296-4D79-8B4D-DB7A3D892A19}">
      <dsp:nvSpPr>
        <dsp:cNvPr id="0" name=""/>
        <dsp:cNvSpPr/>
      </dsp:nvSpPr>
      <dsp:spPr>
        <a:xfrm>
          <a:off x="3002731" y="1594886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254693" y="46885"/>
              </a:moveTo>
              <a:arcTo wR="1644583" hR="1644583" stAng="15377160" swAng="205227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960127" y="1832374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Entfernen</a:t>
          </a:r>
          <a:r>
            <a:rPr lang="en-US" altLang="ko-KR" sz="900" kern="1200" dirty="0">
              <a:latin typeface="Palatino Linotype" panose="02040502050505030304" pitchFamily="18" charset="0"/>
            </a:rPr>
            <a:t> der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Anomaliedaten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994203" y="1866450"/>
        <a:ext cx="1005781" cy="629904"/>
      </dsp:txXfrm>
    </dsp:sp>
    <dsp:sp modelId="{C159BF99-BD07-4B95-8A2A-D194A7218805}">
      <dsp:nvSpPr>
        <dsp:cNvPr id="0" name=""/>
        <dsp:cNvSpPr/>
      </dsp:nvSpPr>
      <dsp:spPr>
        <a:xfrm>
          <a:off x="2952054" y="-522483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249752" y="3173775"/>
              </a:moveTo>
              <a:arcTo wR="1644583" hR="1644583" stAng="4104546" swAng="1798766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3221744" y="2687173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255820" y="2721249"/>
        <a:ext cx="1005781" cy="629904"/>
      </dsp:txXfrm>
    </dsp:sp>
    <dsp:sp modelId="{0221D519-0CFD-49D5-BC99-48CB878A440E}">
      <dsp:nvSpPr>
        <dsp:cNvPr id="0" name=""/>
        <dsp:cNvSpPr/>
      </dsp:nvSpPr>
      <dsp:spPr>
        <a:xfrm>
          <a:off x="321386" y="55051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2595944" y="2986063"/>
              </a:moveTo>
              <a:arcTo wR="1644583" hR="1644583" stAng="3279373" swAng="2953039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8959-D302-4E7F-B6C8-EB4E855A7744}">
      <dsp:nvSpPr>
        <dsp:cNvPr id="0" name=""/>
        <dsp:cNvSpPr/>
      </dsp:nvSpPr>
      <dsp:spPr>
        <a:xfrm>
          <a:off x="387105" y="2944918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21181" y="2978994"/>
        <a:ext cx="1005781" cy="629904"/>
      </dsp:txXfrm>
    </dsp:sp>
    <dsp:sp modelId="{6D6B942E-1335-4BEB-B49A-3C30485E26C2}">
      <dsp:nvSpPr>
        <dsp:cNvPr id="0" name=""/>
        <dsp:cNvSpPr/>
      </dsp:nvSpPr>
      <dsp:spPr>
        <a:xfrm>
          <a:off x="553090" y="530439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37451" y="2302770"/>
              </a:moveTo>
              <a:arcTo wR="1644583" hR="1644583" stAng="9384504" swAng="7857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DCCB-8168-4FF2-8E4D-ED10492710C3}">
      <dsp:nvSpPr>
        <dsp:cNvPr id="0" name=""/>
        <dsp:cNvSpPr/>
      </dsp:nvSpPr>
      <dsp:spPr>
        <a:xfrm>
          <a:off x="0" y="1653822"/>
          <a:ext cx="1073933" cy="698056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34076" y="1687898"/>
        <a:ext cx="1005781" cy="629904"/>
      </dsp:txXfrm>
    </dsp:sp>
    <dsp:sp modelId="{62F3254E-0DB5-4746-920C-7EFFC84C3055}">
      <dsp:nvSpPr>
        <dsp:cNvPr id="0" name=""/>
        <dsp:cNvSpPr/>
      </dsp:nvSpPr>
      <dsp:spPr>
        <a:xfrm>
          <a:off x="374470" y="-750878"/>
          <a:ext cx="3289167" cy="3289167"/>
        </a:xfrm>
        <a:custGeom>
          <a:avLst/>
          <a:gdLst/>
          <a:ahLst/>
          <a:cxnLst/>
          <a:rect l="0" t="0" r="0" b="0"/>
          <a:pathLst>
            <a:path>
              <a:moveTo>
                <a:pt x="145291" y="2320438"/>
              </a:moveTo>
              <a:arcTo wR="1644583" hR="1644583" stAng="9344098" swAng="5908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3AABA-57E9-4119-BBC3-F94F75C20B7F}">
      <dsp:nvSpPr>
        <dsp:cNvPr id="0" name=""/>
        <dsp:cNvSpPr/>
      </dsp:nvSpPr>
      <dsp:spPr>
        <a:xfrm>
          <a:off x="2579259" y="1920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Datenbeschaffung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6008"/>
        <a:ext cx="1006134" cy="630126"/>
      </dsp:txXfrm>
    </dsp:sp>
    <dsp:sp modelId="{AB69BEC0-8296-4D79-8B4D-DB7A3D892A1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319200" y="143633"/>
              </a:moveTo>
              <a:arcTo wR="1646604" hR="1646604" stAng="176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199-956C-4331-A5D5-288FFCE16D9D}">
      <dsp:nvSpPr>
        <dsp:cNvPr id="0" name=""/>
        <dsp:cNvSpPr/>
      </dsp:nvSpPr>
      <dsp:spPr>
        <a:xfrm>
          <a:off x="4005260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Inspektion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Erkundung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859310"/>
        <a:ext cx="1006134" cy="630126"/>
      </dsp:txXfrm>
    </dsp:sp>
    <dsp:sp modelId="{C159BF99-BD07-4B95-8A2A-D194A7218805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3267508" y="1356820"/>
              </a:moveTo>
              <a:arcTo wR="1646604" hR="1646604" stAng="209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11A-BD8F-4F8A-9E9B-01489C72DD44}">
      <dsp:nvSpPr>
        <dsp:cNvPr id="0" name=""/>
        <dsp:cNvSpPr/>
      </dsp:nvSpPr>
      <dsp:spPr>
        <a:xfrm>
          <a:off x="4005260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Vorverarbeitung</a:t>
          </a:r>
          <a:r>
            <a:rPr lang="en-US" altLang="ko-KR" sz="900" kern="1200" dirty="0">
              <a:latin typeface="Palatino Linotype" panose="02040502050505030304" pitchFamily="18" charset="0"/>
            </a:rPr>
            <a:t> und </a:t>
          </a:r>
          <a:r>
            <a:rPr lang="en-US" altLang="ko-KR" sz="900" kern="1200" dirty="0" err="1">
              <a:latin typeface="Palatino Linotype" panose="02040502050505030304" pitchFamily="18" charset="0"/>
            </a:rPr>
            <a:t>Bereinigung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4039348" y="2505915"/>
        <a:ext cx="1006134" cy="630126"/>
      </dsp:txXfrm>
    </dsp:sp>
    <dsp:sp modelId="{0221D519-0CFD-49D5-BC99-48CB878A440E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694617" y="2916633"/>
              </a:moveTo>
              <a:arcTo wR="1646604" hR="1646604" stAng="30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D372E-2FFE-41FC-AE98-A72B3E11EE33}">
      <dsp:nvSpPr>
        <dsp:cNvPr id="0" name=""/>
        <dsp:cNvSpPr/>
      </dsp:nvSpPr>
      <dsp:spPr>
        <a:xfrm>
          <a:off x="2579259" y="3295129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Modellierung</a:t>
          </a:r>
          <a:r>
            <a:rPr lang="en-US" altLang="ko-KR" sz="900" kern="1200" dirty="0">
              <a:latin typeface="Palatino Linotype" panose="02040502050505030304" pitchFamily="18" charset="0"/>
            </a:rPr>
            <a:t> und Training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2613347" y="3329217"/>
        <a:ext cx="1006134" cy="630126"/>
      </dsp:txXfrm>
    </dsp:sp>
    <dsp:sp modelId="{D9D73B21-DA7C-4588-8386-F3AE54FCB942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974008" y="3149574"/>
              </a:moveTo>
              <a:arcTo wR="1646604" hR="1646604" stAng="6846543" swAng="925201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280D0-A7DA-4338-AB52-9B8E3A59B047}">
      <dsp:nvSpPr>
        <dsp:cNvPr id="0" name=""/>
        <dsp:cNvSpPr/>
      </dsp:nvSpPr>
      <dsp:spPr>
        <a:xfrm>
          <a:off x="1153257" y="2471827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Palatino Linotype" panose="02040502050505030304" pitchFamily="18" charset="0"/>
            </a:rPr>
            <a:t>Evaluation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2505915"/>
        <a:ext cx="1006134" cy="630126"/>
      </dsp:txXfrm>
    </dsp:sp>
    <dsp:sp modelId="{9BBE3379-52E1-40EA-9B00-1AE573351B0D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25699" y="1936387"/>
              </a:moveTo>
              <a:arcTo wR="1646604" hR="1646604" stAng="10191828" swAng="1216343"/>
            </a:path>
          </a:pathLst>
        </a:custGeom>
        <a:noFill/>
        <a:ln w="31750" cap="flat" cmpd="sng" algn="ctr">
          <a:solidFill>
            <a:srgbClr val="02305A"/>
          </a:solidFill>
          <a:prstDash val="solid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DEDB-8721-4AB1-A5AA-95E1A8492529}">
      <dsp:nvSpPr>
        <dsp:cNvPr id="0" name=""/>
        <dsp:cNvSpPr/>
      </dsp:nvSpPr>
      <dsp:spPr>
        <a:xfrm>
          <a:off x="1153257" y="825222"/>
          <a:ext cx="1074310" cy="698302"/>
        </a:xfrm>
        <a:prstGeom prst="roundRect">
          <a:avLst/>
        </a:prstGeom>
        <a:solidFill>
          <a:srgbClr val="02305A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>
              <a:latin typeface="Palatino Linotype" panose="02040502050505030304" pitchFamily="18" charset="0"/>
            </a:rPr>
            <a:t>Bereitstellung</a:t>
          </a:r>
          <a:endParaRPr lang="ko-KR" altLang="en-US" sz="900" kern="1200" dirty="0">
            <a:latin typeface="Palatino Linotype" panose="02040502050505030304" pitchFamily="18" charset="0"/>
          </a:endParaRPr>
        </a:p>
      </dsp:txBody>
      <dsp:txXfrm>
        <a:off x="1187345" y="859310"/>
        <a:ext cx="1006134" cy="630126"/>
      </dsp:txXfrm>
    </dsp:sp>
    <dsp:sp modelId="{E86061B7-3097-4D3B-ADDA-DB94833CB3C9}">
      <dsp:nvSpPr>
        <dsp:cNvPr id="0" name=""/>
        <dsp:cNvSpPr/>
      </dsp:nvSpPr>
      <dsp:spPr>
        <a:xfrm>
          <a:off x="1469810" y="351071"/>
          <a:ext cx="3293208" cy="3293208"/>
        </a:xfrm>
        <a:custGeom>
          <a:avLst/>
          <a:gdLst/>
          <a:ahLst/>
          <a:cxnLst/>
          <a:rect l="0" t="0" r="0" b="0"/>
          <a:pathLst>
            <a:path>
              <a:moveTo>
                <a:pt x="598590" y="376575"/>
              </a:moveTo>
              <a:arcTo wR="1646604" hR="1646604" stAng="13828256" swAng="925201"/>
            </a:path>
          </a:pathLst>
        </a:custGeom>
        <a:noFill/>
        <a:ln w="31750" cap="flat" cmpd="sng" algn="ctr">
          <a:solidFill>
            <a:srgbClr val="02305A"/>
          </a:solidFill>
          <a:prstDash val="dash"/>
          <a:miter lim="800000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01.03.23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01.03.23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56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Wednesday, March 1,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540804" y="2424223"/>
            <a:ext cx="7617519" cy="1007599"/>
          </a:xfrm>
        </p:spPr>
        <p:txBody>
          <a:bodyPr/>
          <a:lstStyle/>
          <a:p>
            <a:r>
              <a:rPr lang="de" sz="2400" dirty="0"/>
              <a:t>Untersuchung des Einflusses von Ausreißern auf die Prognosegenauigkeit von Feinstaubkonzentrationen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47201" y="3366150"/>
            <a:ext cx="6840000" cy="392040"/>
          </a:xfrm>
        </p:spPr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5459" y="1815061"/>
            <a:ext cx="4646141" cy="430224"/>
          </a:xfrm>
          <a:prstGeom prst="rect">
            <a:avLst/>
          </a:prstGeom>
        </p:spPr>
        <p:txBody>
          <a:bodyPr/>
          <a:lstStyle/>
          <a:p>
            <a:r>
              <a:rPr lang="de-DE" sz="1800" dirty="0"/>
              <a:t>TU Dresden / Database Research Group</a:t>
            </a: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5459" y="1501808"/>
            <a:ext cx="4348163" cy="430224"/>
          </a:xfrm>
          <a:prstGeom prst="rect">
            <a:avLst/>
          </a:prstGeom>
        </p:spPr>
        <p:txBody>
          <a:bodyPr/>
          <a:lstStyle/>
          <a:p>
            <a:r>
              <a:rPr lang="de-DE" sz="1800" dirty="0"/>
              <a:t>Davin Ahn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369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verwandte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Dichte-basiert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17281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Methoden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Cluster-basiert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z-Scoer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4.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Ergebnisse &amp; Diskussion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34C4C8-CA7E-0448-B946-23518478797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10096594"/>
              </p:ext>
            </p:extLst>
          </p:nvPr>
        </p:nvGraphicFramePr>
        <p:xfrm>
          <a:off x="815545" y="1234752"/>
          <a:ext cx="7512910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406">
                  <a:extLst>
                    <a:ext uri="{9D8B030D-6E8A-4147-A177-3AD203B41FA5}">
                      <a16:colId xmlns:a16="http://schemas.microsoft.com/office/drawing/2014/main" val="575220536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3848276686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3559320722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4140238780"/>
                    </a:ext>
                  </a:extLst>
                </a:gridCol>
                <a:gridCol w="1147406">
                  <a:extLst>
                    <a:ext uri="{9D8B030D-6E8A-4147-A177-3AD203B41FA5}">
                      <a16:colId xmlns:a16="http://schemas.microsoft.com/office/drawing/2014/main" val="1885190015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2221000555"/>
                    </a:ext>
                  </a:extLst>
                </a:gridCol>
                <a:gridCol w="887940">
                  <a:extLst>
                    <a:ext uri="{9D8B030D-6E8A-4147-A177-3AD203B41FA5}">
                      <a16:colId xmlns:a16="http://schemas.microsoft.com/office/drawing/2014/main" val="1383604700"/>
                    </a:ext>
                  </a:extLst>
                </a:gridCol>
              </a:tblGrid>
              <a:tr h="210440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ungefiltert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06664"/>
                  </a:ext>
                </a:extLst>
              </a:tr>
              <a:tr h="210440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19026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83901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715712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56.76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57.02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54.98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55.98 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0.00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692418"/>
                  </a:ext>
                </a:extLst>
              </a:tr>
              <a:tr h="210440">
                <a:tc gridSpan="7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gefiltert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83991"/>
                  </a:ext>
                </a:extLst>
              </a:tr>
              <a:tr h="210440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Algorithmus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SMAPE_Validierung</a:t>
                      </a: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(%)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34215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Sensoren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de-DE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</a:t>
                      </a:r>
                      <a:endParaRPr lang="ko-KR" altLang="en-US" sz="1400" b="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31932"/>
                  </a:ext>
                </a:extLst>
              </a:tr>
              <a:tr h="210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218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DEUS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AVG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de-DE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Diff.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794719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53.25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54.60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52.58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53.56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-2.42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520123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53.36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54.54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54.21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53.81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-2.17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052842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z-score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53.13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54.81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54.45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54.22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-1.76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493821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k-means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54.51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56.97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56.37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55.36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55.80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-0.18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919856"/>
                  </a:ext>
                </a:extLst>
              </a:tr>
              <a:tr h="2104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LOF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55.15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56.84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57.05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55.12</a:t>
                      </a:r>
                      <a:endParaRPr lang="ko-KR" sz="1400" b="0" kern="10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56.04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+0.06</a:t>
                      </a:r>
                      <a:endParaRPr lang="ko-KR" sz="1400" b="0" kern="100" dirty="0">
                        <a:effectLst/>
                        <a:latin typeface="Open Sans" pitchFamily="2" charset="0"/>
                        <a:ea typeface="맑은 고딕" panose="020B0503020000020004" pitchFamily="34" charset="-127"/>
                        <a:cs typeface="Open San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13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9" y="787740"/>
            <a:ext cx="3063418" cy="198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11" y="2831975"/>
            <a:ext cx="3086986" cy="1982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6" y="2839998"/>
            <a:ext cx="3063417" cy="1965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7" y="790083"/>
            <a:ext cx="3086986" cy="197965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altLang="ko-KR" dirty="0"/>
              <a:t>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5.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004" y="1677943"/>
            <a:ext cx="7560000" cy="1787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Literaturüberblick</a:t>
            </a:r>
            <a:br>
              <a:rPr lang="de-DE" altLang="ko-KR" sz="2000" dirty="0"/>
            </a:br>
            <a:r>
              <a:rPr lang="de-DE" altLang="ko-KR" sz="2000" dirty="0"/>
              <a:t>3. Methoden</a:t>
            </a:r>
            <a:br>
              <a:rPr lang="de-DE" altLang="ko-KR" sz="2000" dirty="0"/>
            </a:br>
            <a:r>
              <a:rPr lang="de-DE" altLang="ko-KR" sz="2000" dirty="0"/>
              <a:t>4. Ergebnisse &amp; Diskussion</a:t>
            </a:r>
            <a:br>
              <a:rPr lang="de-DE" altLang="ko-KR" sz="2000" dirty="0"/>
            </a:br>
            <a:r>
              <a:rPr lang="de-DE" altLang="ko-KR" sz="2000" dirty="0"/>
              <a:t>5.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" y="918993"/>
            <a:ext cx="4248000" cy="1652758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Bedarf von </a:t>
            </a:r>
            <a:r>
              <a:rPr lang="de-DE" dirty="0" err="1">
                <a:solidFill>
                  <a:schemeClr val="tx1"/>
                </a:solidFill>
              </a:rPr>
              <a:t>Monitering</a:t>
            </a:r>
            <a:r>
              <a:rPr lang="de-DE" dirty="0">
                <a:solidFill>
                  <a:schemeClr val="tx1"/>
                </a:solidFill>
              </a:rPr>
              <a:t> erhöht sich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Messung der Umwelt durch Low-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-Sensor </a:t>
            </a:r>
            <a:r>
              <a:rPr lang="de-DE" dirty="0" err="1">
                <a:solidFill>
                  <a:schemeClr val="tx1"/>
                </a:solidFill>
              </a:rPr>
              <a:t>verursagt</a:t>
            </a:r>
            <a:r>
              <a:rPr lang="de-DE" dirty="0">
                <a:solidFill>
                  <a:schemeClr val="tx1"/>
                </a:solidFill>
              </a:rPr>
              <a:t> häufig Ausreißer</a:t>
            </a:r>
            <a:endParaRPr lang="de-DE" noProof="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EA93215-7F43-2F47-8426-1BBD824689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69" y="2571750"/>
            <a:ext cx="5452931" cy="2127242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20B27C5-F7CC-7040-9D3D-B686403254D3}"/>
              </a:ext>
            </a:extLst>
          </p:cNvPr>
          <p:cNvSpPr txBox="1">
            <a:spLocks/>
          </p:cNvSpPr>
          <p:nvPr/>
        </p:nvSpPr>
        <p:spPr>
          <a:xfrm>
            <a:off x="4428150" y="918992"/>
            <a:ext cx="4248000" cy="1652758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 algn="l" defTabSz="685800" rtl="0" eaLnBrk="1" latinLnBrk="1" hangingPunct="1">
              <a:lnSpc>
                <a:spcPts val="2200"/>
              </a:lnSpc>
              <a:spcBef>
                <a:spcPts val="750"/>
              </a:spcBef>
              <a:buFont typeface="Muli" panose="00000500000000000000" pitchFamily="2" charset="0"/>
              <a:buChar char=" "/>
              <a:defRPr sz="1500" b="1" i="0" kern="120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▪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Muli" panose="00000500000000000000" pitchFamily="2" charset="0"/>
              <a:buChar char="-"/>
              <a:tabLst>
                <a:tab pos="4124325" algn="l"/>
              </a:tabLst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000" indent="0">
              <a:buFont typeface="Muli" panose="00000500000000000000" pitchFamily="2" charset="0"/>
              <a:buNone/>
            </a:pPr>
            <a:r>
              <a:rPr lang="de-DE" altLang="ko-KR" dirty="0"/>
              <a:t>Warum wichtig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solidFill>
                  <a:schemeClr val="tx1"/>
                </a:solidFill>
              </a:rPr>
              <a:t>Umwelt</a:t>
            </a:r>
          </a:p>
          <a:p>
            <a:pPr marL="366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solidFill>
                  <a:schemeClr val="tx1"/>
                </a:solidFill>
              </a:rPr>
              <a:t>Zeitreihen</a:t>
            </a:r>
            <a:endParaRPr lang="de-DE" dirty="0"/>
          </a:p>
          <a:p>
            <a:endParaRPr lang="de-DE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420F9E-5CE8-F24C-A5C6-0A23D2A66899}"/>
              </a:ext>
            </a:extLst>
          </p:cNvPr>
          <p:cNvSpPr/>
          <p:nvPr/>
        </p:nvSpPr>
        <p:spPr>
          <a:xfrm>
            <a:off x="3511069" y="2571749"/>
            <a:ext cx="1514012" cy="122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D41D28E6-D543-D54A-9A9F-DB81C504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1" b="92783"/>
          <a:stretch/>
        </p:blipFill>
        <p:spPr>
          <a:xfrm>
            <a:off x="7483198" y="4545479"/>
            <a:ext cx="1505516" cy="1535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062-FD18-1C43-9845-B75432F4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ko-KR" dirty="0"/>
              <a:t>Einleitung</a:t>
            </a:r>
            <a:endParaRPr kumimoji="1" lang="ko-KR" altLang="en-US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A778C4F-10C4-AA43-8104-58284B05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den Einfluss von Ausreißern </a:t>
            </a:r>
            <a:r>
              <a:rPr lang="de" dirty="0"/>
              <a:t>auf die Prognosegenauigkeit von Feinstaubkonzentrationen</a:t>
            </a:r>
          </a:p>
          <a:p>
            <a:pPr lvl="1">
              <a:lnSpc>
                <a:spcPct val="1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5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400359" y="855871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Zeitreihen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2F597-AD8F-D84B-BA24-3324DC36E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6"/>
          <a:stretch/>
        </p:blipFill>
        <p:spPr>
          <a:xfrm>
            <a:off x="2244195" y="1242064"/>
            <a:ext cx="4655610" cy="1329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09F06-32B6-B34D-9A10-F570E366D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9"/>
          <a:stretch/>
        </p:blipFill>
        <p:spPr>
          <a:xfrm>
            <a:off x="2244195" y="2894251"/>
            <a:ext cx="4476972" cy="1329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D4CBA1-F364-0D4E-9B79-7B946CE893E7}"/>
              </a:ext>
            </a:extLst>
          </p:cNvPr>
          <p:cNvSpPr/>
          <p:nvPr/>
        </p:nvSpPr>
        <p:spPr>
          <a:xfrm>
            <a:off x="6812692" y="1647568"/>
            <a:ext cx="205946" cy="510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556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Einleitung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400359" y="855871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Anomalie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CB667-172C-7F41-9C0D-69352B276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91" y="470870"/>
            <a:ext cx="2799245" cy="2383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36D23C-E8F6-BE45-9946-5ADAD71E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8" y="2854386"/>
            <a:ext cx="5680978" cy="1766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3DFD34-F664-CC4D-9B83-4AC727584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8" y="577375"/>
            <a:ext cx="2544875" cy="21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Einleitung</a:t>
            </a:r>
            <a:endParaRPr lang="de-DE" noProof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318CDB-E5E6-604F-BD8C-98B4A0ED96A3}"/>
              </a:ext>
            </a:extLst>
          </p:cNvPr>
          <p:cNvGrpSpPr/>
          <p:nvPr/>
        </p:nvGrpSpPr>
        <p:grpSpPr>
          <a:xfrm>
            <a:off x="2333657" y="1102222"/>
            <a:ext cx="6034061" cy="4185308"/>
            <a:chOff x="5527963" y="1604356"/>
            <a:chExt cx="5414622" cy="38399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2024E0B-1A69-F24E-9953-69975A9219E0}"/>
                </a:ext>
              </a:extLst>
            </p:cNvPr>
            <p:cNvGrpSpPr/>
            <p:nvPr/>
          </p:nvGrpSpPr>
          <p:grpSpPr>
            <a:xfrm>
              <a:off x="5527963" y="1604356"/>
              <a:ext cx="5414622" cy="3839969"/>
              <a:chOff x="1472162" y="205273"/>
              <a:chExt cx="10094687" cy="5681134"/>
            </a:xfrm>
          </p:grpSpPr>
          <p:graphicFrame>
            <p:nvGraphicFramePr>
              <p:cNvPr id="10" name="다이어그램 9">
                <a:extLst>
                  <a:ext uri="{FF2B5EF4-FFF2-40B4-BE49-F238E27FC236}">
                    <a16:creationId xmlns:a16="http://schemas.microsoft.com/office/drawing/2014/main" id="{746B4AB1-12F7-FC40-9418-94403CA34A75}"/>
                  </a:ext>
                </a:extLst>
              </p:cNvPr>
              <p:cNvGraphicFramePr/>
              <p:nvPr>
                <p:extLst/>
              </p:nvPr>
            </p:nvGraphicFramePr>
            <p:xfrm>
              <a:off x="1472162" y="467740"/>
              <a:ext cx="10094687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C45703-5309-1E41-AACA-48FEDEE49C0D}"/>
                  </a:ext>
                </a:extLst>
              </p:cNvPr>
              <p:cNvSpPr/>
              <p:nvPr/>
            </p:nvSpPr>
            <p:spPr>
              <a:xfrm>
                <a:off x="1651517" y="205273"/>
                <a:ext cx="5047861" cy="5255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8A5332F-012F-4340-B570-A3025D525839}"/>
                </a:ext>
              </a:extLst>
            </p:cNvPr>
            <p:cNvGrpSpPr/>
            <p:nvPr/>
          </p:nvGrpSpPr>
          <p:grpSpPr>
            <a:xfrm>
              <a:off x="7575711" y="3250276"/>
              <a:ext cx="756045" cy="1207385"/>
              <a:chOff x="4135536" y="3461428"/>
              <a:chExt cx="1076131" cy="2093513"/>
            </a:xfrm>
          </p:grpSpPr>
          <p:cxnSp>
            <p:nvCxnSpPr>
              <p:cNvPr id="7" name="연결선: 구부러짐 11">
                <a:extLst>
                  <a:ext uri="{FF2B5EF4-FFF2-40B4-BE49-F238E27FC236}">
                    <a16:creationId xmlns:a16="http://schemas.microsoft.com/office/drawing/2014/main" id="{C3B3C379-B94A-964E-B1B1-5A3025C54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5536" y="3461428"/>
                <a:ext cx="1063690" cy="1015827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연결선: 구부러짐 12">
                <a:extLst>
                  <a:ext uri="{FF2B5EF4-FFF2-40B4-BE49-F238E27FC236}">
                    <a16:creationId xmlns:a16="http://schemas.microsoft.com/office/drawing/2014/main" id="{149A6B6E-2FB7-CC45-9D6A-39B40BE0A729}"/>
                  </a:ext>
                </a:extLst>
              </p:cNvPr>
              <p:cNvCxnSpPr/>
              <p:nvPr/>
            </p:nvCxnSpPr>
            <p:spPr>
              <a:xfrm rot="10800000">
                <a:off x="4138647" y="4883137"/>
                <a:ext cx="1073020" cy="671804"/>
              </a:xfrm>
              <a:prstGeom prst="curvedConnector3">
                <a:avLst/>
              </a:prstGeom>
              <a:ln w="31750">
                <a:solidFill>
                  <a:srgbClr val="02305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D97B8C-318D-574D-8F25-9C79F7382384}"/>
              </a:ext>
            </a:extLst>
          </p:cNvPr>
          <p:cNvGrpSpPr/>
          <p:nvPr/>
        </p:nvGrpSpPr>
        <p:grpSpPr>
          <a:xfrm>
            <a:off x="-539318" y="832021"/>
            <a:ext cx="6232829" cy="3995352"/>
            <a:chOff x="2032000" y="719666"/>
            <a:chExt cx="8128000" cy="5418667"/>
          </a:xfrm>
        </p:grpSpPr>
        <p:graphicFrame>
          <p:nvGraphicFramePr>
            <p:cNvPr id="13" name="다이어그램 12">
              <a:extLst>
                <a:ext uri="{FF2B5EF4-FFF2-40B4-BE49-F238E27FC236}">
                  <a16:creationId xmlns:a16="http://schemas.microsoft.com/office/drawing/2014/main" id="{BB3C3A38-1D5E-7C45-BF02-9B8BAFF6F167}"/>
                </a:ext>
              </a:extLst>
            </p:cNvPr>
            <p:cNvGraphicFramePr/>
            <p:nvPr>
              <p:extLst/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4" name="원호 17">
              <a:extLst>
                <a:ext uri="{FF2B5EF4-FFF2-40B4-BE49-F238E27FC236}">
                  <a16:creationId xmlns:a16="http://schemas.microsoft.com/office/drawing/2014/main" id="{943E9264-C1F7-C74E-8E43-6CED1AB7FF7B}"/>
                </a:ext>
              </a:extLst>
            </p:cNvPr>
            <p:cNvSpPr/>
            <p:nvPr/>
          </p:nvSpPr>
          <p:spPr>
            <a:xfrm>
              <a:off x="4560594" y="3998169"/>
              <a:ext cx="1672255" cy="1492898"/>
            </a:xfrm>
            <a:prstGeom prst="arc">
              <a:avLst>
                <a:gd name="adj1" fmla="val 16389479"/>
                <a:gd name="adj2" fmla="val 0"/>
              </a:avLst>
            </a:prstGeom>
            <a:ln w="31750">
              <a:solidFill>
                <a:srgbClr val="02305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8">
              <a:extLst>
                <a:ext uri="{FF2B5EF4-FFF2-40B4-BE49-F238E27FC236}">
                  <a16:creationId xmlns:a16="http://schemas.microsoft.com/office/drawing/2014/main" id="{148BF5DA-E3E3-944A-BCEB-C621F4E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6170548" y="4651214"/>
              <a:ext cx="62301" cy="100012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>
              <a:extLst>
                <a:ext uri="{FF2B5EF4-FFF2-40B4-BE49-F238E27FC236}">
                  <a16:creationId xmlns:a16="http://schemas.microsoft.com/office/drawing/2014/main" id="{2320354B-50DE-C343-884E-30EE34DFB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6856" y="4660739"/>
              <a:ext cx="67516" cy="92868"/>
            </a:xfrm>
            <a:prstGeom prst="line">
              <a:avLst/>
            </a:prstGeom>
            <a:ln w="31750">
              <a:solidFill>
                <a:srgbClr val="0230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A74A957-7051-004B-897C-BF081D288562}"/>
                </a:ext>
              </a:extLst>
            </p:cNvPr>
            <p:cNvSpPr/>
            <p:nvPr/>
          </p:nvSpPr>
          <p:spPr>
            <a:xfrm>
              <a:off x="6220249" y="4733170"/>
              <a:ext cx="25200" cy="252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08D663-4207-8A4D-9E08-C87242B00C71}"/>
                </a:ext>
              </a:extLst>
            </p:cNvPr>
            <p:cNvSpPr/>
            <p:nvPr/>
          </p:nvSpPr>
          <p:spPr>
            <a:xfrm>
              <a:off x="6163396" y="4647558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77F0D1-FBD4-BD41-97CD-39BEA6173C80}"/>
                </a:ext>
              </a:extLst>
            </p:cNvPr>
            <p:cNvSpPr/>
            <p:nvPr/>
          </p:nvSpPr>
          <p:spPr>
            <a:xfrm>
              <a:off x="6279379" y="4655976"/>
              <a:ext cx="21600" cy="21600"/>
            </a:xfrm>
            <a:prstGeom prst="ellipse">
              <a:avLst/>
            </a:prstGeom>
            <a:solidFill>
              <a:srgbClr val="02305A"/>
            </a:solidFill>
            <a:ln>
              <a:solidFill>
                <a:srgbClr val="0230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0B1453E-2947-3D4F-AF87-5DEBDAB86081}"/>
              </a:ext>
            </a:extLst>
          </p:cNvPr>
          <p:cNvSpPr txBox="1"/>
          <p:nvPr/>
        </p:nvSpPr>
        <p:spPr>
          <a:xfrm>
            <a:off x="243840" y="713506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Modellierung der Feinst.</a:t>
            </a:r>
            <a:endParaRPr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2.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5083388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652</TotalTime>
  <Words>709</Words>
  <Application>Microsoft Macintosh PowerPoint</Application>
  <PresentationFormat>화면 슬라이드 쇼(16:9)</PresentationFormat>
  <Paragraphs>277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Muli</vt:lpstr>
      <vt:lpstr>Muli SemiBold</vt:lpstr>
      <vt:lpstr>Arial</vt:lpstr>
      <vt:lpstr>Open Sans</vt:lpstr>
      <vt:lpstr>Palatino Linotype</vt:lpstr>
      <vt:lpstr>DB_theme</vt:lpstr>
      <vt:lpstr>Untersuchung des Einflusses von Ausreißern auf die Prognosegenauigkeit von Feinstaubkonzentrationen</vt:lpstr>
      <vt:lpstr>1. Einleitung 2. Literaturüberblick 3. Methoden 4. Ergebnisse &amp; Diskussion 5. Fazit &amp; Ausblick</vt:lpstr>
      <vt:lpstr>1. Einleitung</vt:lpstr>
      <vt:lpstr>Einleitung</vt:lpstr>
      <vt:lpstr>Einleitung</vt:lpstr>
      <vt:lpstr>Einleitung</vt:lpstr>
      <vt:lpstr>Einleitung</vt:lpstr>
      <vt:lpstr>Einleitung</vt:lpstr>
      <vt:lpstr>2. Literaturüberblick</vt:lpstr>
      <vt:lpstr>Motivation Datenintegration</vt:lpstr>
      <vt:lpstr>3. Methoden</vt:lpstr>
      <vt:lpstr>Methoden</vt:lpstr>
      <vt:lpstr>4. Ergebnisse &amp; Diskussion</vt:lpstr>
      <vt:lpstr>Ergebnisse &amp; Diskussion</vt:lpstr>
      <vt:lpstr>Ergebnisse &amp; Diskussion</vt:lpstr>
      <vt:lpstr>5. Fazit &amp;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Davin Ahn</cp:lastModifiedBy>
  <cp:revision>46</cp:revision>
  <cp:lastPrinted>2017-08-03T12:32:02Z</cp:lastPrinted>
  <dcterms:created xsi:type="dcterms:W3CDTF">2023-02-19T16:39:47Z</dcterms:created>
  <dcterms:modified xsi:type="dcterms:W3CDTF">2023-03-01T16:20:00Z</dcterms:modified>
</cp:coreProperties>
</file>