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79" r:id="rId2"/>
    <p:sldId id="287" r:id="rId3"/>
    <p:sldId id="305" r:id="rId4"/>
    <p:sldId id="296" r:id="rId5"/>
    <p:sldId id="294" r:id="rId6"/>
    <p:sldId id="295" r:id="rId7"/>
    <p:sldId id="306" r:id="rId8"/>
    <p:sldId id="307" r:id="rId9"/>
    <p:sldId id="288" r:id="rId10"/>
    <p:sldId id="297" r:id="rId11"/>
    <p:sldId id="289" r:id="rId12"/>
    <p:sldId id="300" r:id="rId13"/>
    <p:sldId id="301" r:id="rId14"/>
    <p:sldId id="291" r:id="rId15"/>
    <p:sldId id="302" r:id="rId16"/>
    <p:sldId id="304" r:id="rId17"/>
    <p:sldId id="277" r:id="rId18"/>
    <p:sldId id="263" r:id="rId19"/>
    <p:sldId id="268" r:id="rId20"/>
    <p:sldId id="275" r:id="rId21"/>
    <p:sldId id="276" r:id="rId22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4BC"/>
    <a:srgbClr val="5087B4"/>
    <a:srgbClr val="1F75BB"/>
    <a:srgbClr val="01305D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6341" autoAdjust="0"/>
  </p:normalViewPr>
  <p:slideViewPr>
    <p:cSldViewPr snapToGrid="0">
      <p:cViewPr varScale="1">
        <p:scale>
          <a:sx n="155" d="100"/>
          <a:sy n="15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22.02.23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Wednesday, February 22,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899063" y="2571749"/>
            <a:ext cx="6840001" cy="762617"/>
          </a:xfrm>
        </p:spPr>
        <p:txBody>
          <a:bodyPr/>
          <a:lstStyle/>
          <a:p>
            <a:r>
              <a:rPr lang="de" dirty="0"/>
              <a:t>Untersuchung des Einflusses von Ausreißern auf die Prognosegenauigkeit von</a:t>
            </a:r>
            <a:br>
              <a:rPr lang="de" dirty="0"/>
            </a:br>
            <a:r>
              <a:rPr lang="de" dirty="0"/>
              <a:t>Feinstaubkonzentrationen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913698" y="3771153"/>
            <a:ext cx="6840000" cy="324000"/>
          </a:xfrm>
        </p:spPr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TU Dresden / Database Research Group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Davin Ahn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Art von Algorithmen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Z-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" y="675762"/>
            <a:ext cx="2930163" cy="18959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A4D951-D553-A24C-AD7C-317511526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19" y="708627"/>
            <a:ext cx="2064549" cy="3678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21750"/>
            <a:ext cx="2797592" cy="179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6" y="2795377"/>
            <a:ext cx="2570118" cy="1649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7" y="692664"/>
            <a:ext cx="2930164" cy="187908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CECD53-AA4D-8842-8FC0-9A749B77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8477"/>
              </p:ext>
            </p:extLst>
          </p:nvPr>
        </p:nvGraphicFramePr>
        <p:xfrm>
          <a:off x="1635211" y="988540"/>
          <a:ext cx="5873578" cy="3477912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031335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55968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509379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647728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528245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603708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515668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484224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869478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…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6.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</a:t>
            </a:r>
            <a:endParaRPr lang="de-DE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3947157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81000" indent="0">
              <a:buNone/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altLang="ko-KR" dirty="0"/>
              <a:t>Warum wichtig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Grundlagen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839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67425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 err="1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verwendte</a:t>
                      </a:r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 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354</TotalTime>
  <Words>637</Words>
  <Application>Microsoft Macintosh PowerPoint</Application>
  <PresentationFormat>화면 슬라이드 쇼(16:9)</PresentationFormat>
  <Paragraphs>207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Muli</vt:lpstr>
      <vt:lpstr>Muli SemiBold</vt:lpstr>
      <vt:lpstr>Arial</vt:lpstr>
      <vt:lpstr>Open Sans</vt:lpstr>
      <vt:lpstr>DB_theme</vt:lpstr>
      <vt:lpstr>Untersuchung des Einflusses von Ausreißern auf die Prognosegenauigkeit von Feinstaubkonzentrationen</vt:lpstr>
      <vt:lpstr>1</vt:lpstr>
      <vt:lpstr>1. Einleitung</vt:lpstr>
      <vt:lpstr>Motivation Datenintegration</vt:lpstr>
      <vt:lpstr>2. Grundlagen</vt:lpstr>
      <vt:lpstr>Motivation Datenintegration</vt:lpstr>
      <vt:lpstr>3. Literaturüberblick</vt:lpstr>
      <vt:lpstr>Motivation Datenintegration</vt:lpstr>
      <vt:lpstr>4. Methoden</vt:lpstr>
      <vt:lpstr>Art von Algorithmen</vt:lpstr>
      <vt:lpstr>5. Ergebnisse &amp; Diskussion</vt:lpstr>
      <vt:lpstr>Motivation Datenintegration</vt:lpstr>
      <vt:lpstr>Motivation Datenintegration</vt:lpstr>
      <vt:lpstr>6.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23</cp:revision>
  <cp:lastPrinted>2017-08-03T12:32:02Z</cp:lastPrinted>
  <dcterms:created xsi:type="dcterms:W3CDTF">2023-02-19T16:39:47Z</dcterms:created>
  <dcterms:modified xsi:type="dcterms:W3CDTF">2023-02-22T16:21:03Z</dcterms:modified>
</cp:coreProperties>
</file>