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70" r:id="rId5"/>
    <p:sldId id="266" r:id="rId6"/>
    <p:sldId id="265" r:id="rId7"/>
    <p:sldId id="258" r:id="rId8"/>
    <p:sldId id="259" r:id="rId9"/>
    <p:sldId id="260" r:id="rId10"/>
    <p:sldId id="261" r:id="rId11"/>
    <p:sldId id="262" r:id="rId12"/>
    <p:sldId id="263" r:id="rId13"/>
    <p:sldId id="269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769145"/>
            <a:ext cx="9144000" cy="4374357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7" y="3371082"/>
            <a:ext cx="7829153" cy="100089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br>
              <a:rPr lang="de-DE" dirty="0" smtClean="0"/>
            </a:br>
            <a:r>
              <a:rPr lang="de-DE" dirty="0" smtClean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6" y="1815631"/>
            <a:ext cx="7829155" cy="621507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Vorname Name</a:t>
            </a:r>
            <a:br>
              <a:rPr lang="de-DE" dirty="0" smtClean="0"/>
            </a:br>
            <a:r>
              <a:rPr lang="de-DE" dirty="0" smtClean="0"/>
              <a:t>Struktureinheit  der TU Dresden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769145"/>
            <a:ext cx="9144000" cy="12858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56036" y="2544152"/>
            <a:ext cx="7829155" cy="729081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49" y="246188"/>
            <a:ext cx="913901" cy="41594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8" y="262298"/>
            <a:ext cx="1323554" cy="38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6" y="259557"/>
            <a:ext cx="7935515" cy="38219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772716"/>
            <a:ext cx="9144000" cy="382428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9144000" cy="459699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98388F-3DCC-4B8C-879A-9C5B98FDB8A3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BE740CC-AD6F-4376-B220-B016C52100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05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98388F-3DCC-4B8C-879A-9C5B98FDB8A3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BE740CC-AD6F-4376-B220-B016C52100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55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5" y="3371082"/>
            <a:ext cx="7829155" cy="1000894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br>
              <a:rPr lang="de-DE" dirty="0" smtClean="0"/>
            </a:br>
            <a:r>
              <a:rPr lang="de-DE" dirty="0" smtClean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6" y="1815631"/>
            <a:ext cx="7829155" cy="621507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 smtClean="0"/>
              <a:t>Vorname Name</a:t>
            </a:r>
            <a:br>
              <a:rPr lang="de-DE" dirty="0" smtClean="0"/>
            </a:br>
            <a:r>
              <a:rPr lang="de-DE" dirty="0" smtClean="0"/>
              <a:t>Struktureinheit  der TU Dresden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6036" y="2544152"/>
            <a:ext cx="7829155" cy="729081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</a:t>
            </a:r>
            <a:br>
              <a:rPr lang="de-DE" dirty="0" smtClean="0"/>
            </a:br>
            <a:r>
              <a:rPr lang="de-DE" dirty="0" smtClean="0"/>
              <a:t>durch Klicken bearbeiten</a:t>
            </a:r>
            <a:endParaRPr lang="de-DE" dirty="0"/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7695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9045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49" y="246188"/>
            <a:ext cx="913901" cy="41594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8" y="262298"/>
            <a:ext cx="1323554" cy="38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656033" y="1113235"/>
            <a:ext cx="7935516" cy="325874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9144000" cy="4597002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6" y="2540445"/>
            <a:ext cx="7935515" cy="898868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4313" y="1113235"/>
            <a:ext cx="4567237" cy="3258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56034" y="1113235"/>
            <a:ext cx="3225404" cy="999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56035" y="2207386"/>
            <a:ext cx="3225403" cy="999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56034" y="3301539"/>
            <a:ext cx="3225403" cy="1070437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700588" y="1113236"/>
            <a:ext cx="3890963" cy="325873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6036" y="1113236"/>
            <a:ext cx="3896915" cy="32587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6" y="1113236"/>
            <a:ext cx="3896915" cy="32587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700588" y="1113236"/>
            <a:ext cx="3890963" cy="32587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6" y="259557"/>
            <a:ext cx="7935515" cy="5131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4" y="1113236"/>
            <a:ext cx="2549682" cy="32587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53138" y="1113236"/>
            <a:ext cx="2538413" cy="32587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343276" y="1113236"/>
            <a:ext cx="2562225" cy="32587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6" y="259557"/>
            <a:ext cx="7935515" cy="38219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6036" y="259557"/>
            <a:ext cx="7935515" cy="51316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Das ist eine Überschrift</a:t>
            </a:r>
            <a:br>
              <a:rPr lang="de-DE" dirty="0" smtClean="0"/>
            </a:br>
            <a:r>
              <a:rPr lang="de-DE" dirty="0" smtClean="0"/>
              <a:t>in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6036" y="1110854"/>
            <a:ext cx="7935515" cy="327064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Erste Textebene (16pt)</a:t>
            </a:r>
          </a:p>
          <a:p>
            <a:pPr lvl="1"/>
            <a:r>
              <a:rPr lang="de-DE" dirty="0" smtClean="0"/>
              <a:t>Zweite Textebene für Aufzählungen</a:t>
            </a:r>
          </a:p>
          <a:p>
            <a:pPr lvl="2"/>
            <a:r>
              <a:rPr lang="de-DE" dirty="0" smtClean="0"/>
              <a:t>Dritte Textebene bei viel Text (14pt)</a:t>
            </a:r>
          </a:p>
          <a:p>
            <a:pPr lvl="3"/>
            <a:r>
              <a:rPr lang="de-DE" dirty="0" smtClean="0"/>
              <a:t>Vierte Textebene für Aufzählungen bei viel Text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Zwischenseite</a:t>
            </a:r>
          </a:p>
          <a:p>
            <a:pPr lvl="6"/>
            <a:r>
              <a:rPr lang="de-DE" dirty="0" smtClean="0"/>
              <a:t>Für den nächsten Präsentationsabschnitt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681288" y="4647515"/>
            <a:ext cx="3890963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</a:rPr>
              <a:t>Titel der Präsentation</a:t>
            </a:r>
          </a:p>
          <a:p>
            <a:pPr algn="l"/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Struktureinheit der TU Dresden / </a:t>
            </a: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Vorname des Vortragenden</a:t>
            </a:r>
            <a:endParaRPr lang="de-DE" sz="800" baseline="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Ort oder Anlass des Vortrags // 13.01.2018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4592412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724650" y="4637500"/>
            <a:ext cx="528638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467" y="4752322"/>
            <a:ext cx="577780" cy="26296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0" y="4752530"/>
            <a:ext cx="836768" cy="24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656037" y="3651870"/>
            <a:ext cx="7829153" cy="1080120"/>
          </a:xfrm>
        </p:spPr>
        <p:txBody>
          <a:bodyPr/>
          <a:lstStyle/>
          <a:p>
            <a:r>
              <a:rPr lang="de-DE" dirty="0" smtClean="0"/>
              <a:t>SLUB 30.11.2018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Louis </a:t>
            </a:r>
            <a:r>
              <a:rPr lang="de-DE" dirty="0" smtClean="0"/>
              <a:t>Antoni, Daniel Kluge, Tom Morgenstern, </a:t>
            </a:r>
            <a:r>
              <a:rPr lang="de-DE" dirty="0"/>
              <a:t>Tim </a:t>
            </a:r>
            <a:r>
              <a:rPr lang="de-DE" dirty="0" smtClean="0"/>
              <a:t>Rosmeisl, Simon Sieben</a:t>
            </a:r>
          </a:p>
          <a:p>
            <a:r>
              <a:rPr lang="de-DE" dirty="0" smtClean="0"/>
              <a:t>Fakultät Informatik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Kundenpräsentation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35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/>
          <a:stretch/>
        </p:blipFill>
        <p:spPr>
          <a:xfrm>
            <a:off x="1259632" y="580178"/>
            <a:ext cx="7344000" cy="396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01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Abrechnung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68042"/>
            <a:ext cx="6192688" cy="4410178"/>
          </a:xfrm>
        </p:spPr>
      </p:pic>
    </p:spTree>
    <p:extLst>
      <p:ext uri="{BB962C8B-B14F-4D97-AF65-F5344CB8AC3E}">
        <p14:creationId xmlns:p14="http://schemas.microsoft.com/office/powerpoint/2010/main" val="35336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</a:t>
            </a:r>
            <a:r>
              <a:rPr lang="de-DE" b="0" dirty="0" smtClean="0"/>
              <a:t>– Was ist noch zu machen?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Zeitmanagement</a:t>
            </a:r>
          </a:p>
          <a:p>
            <a:r>
              <a:rPr lang="de-DE" dirty="0"/>
              <a:t>p</a:t>
            </a:r>
            <a:r>
              <a:rPr lang="de-DE" dirty="0" smtClean="0"/>
              <a:t>ersonalspezifische Checklisten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4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3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</a:p>
          <a:p>
            <a:r>
              <a:rPr lang="de-DE" dirty="0" smtClean="0"/>
              <a:t>GUI</a:t>
            </a:r>
          </a:p>
          <a:p>
            <a:r>
              <a:rPr lang="de-DE" dirty="0" smtClean="0"/>
              <a:t>Designentscheidungen und Fortschritt</a:t>
            </a:r>
          </a:p>
          <a:p>
            <a:r>
              <a:rPr lang="de-DE" dirty="0" smtClean="0"/>
              <a:t>Ausblick</a:t>
            </a:r>
          </a:p>
          <a:p>
            <a:r>
              <a:rPr lang="de-DE" dirty="0" smtClean="0"/>
              <a:t>Demonstration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91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Auftraggeber: Fabian </a:t>
            </a:r>
            <a:r>
              <a:rPr lang="de-DE" dirty="0" err="1"/>
              <a:t>Angenoorth</a:t>
            </a:r>
            <a:endParaRPr lang="de-DE" dirty="0" smtClean="0"/>
          </a:p>
          <a:p>
            <a:r>
              <a:rPr lang="de-DE" dirty="0" smtClean="0"/>
              <a:t>Firma: Bestattungsinstitut RIP</a:t>
            </a:r>
          </a:p>
          <a:p>
            <a:r>
              <a:rPr lang="de-DE" dirty="0" smtClean="0"/>
              <a:t>Auftrag: Java </a:t>
            </a:r>
            <a:r>
              <a:rPr lang="de-DE" dirty="0"/>
              <a:t>Webapplikation zur Vereinfachung des </a:t>
            </a:r>
            <a:r>
              <a:rPr lang="de-DE" dirty="0" smtClean="0"/>
              <a:t>Arbeitsflusses</a:t>
            </a:r>
          </a:p>
          <a:p>
            <a:r>
              <a:rPr lang="de-DE" dirty="0" smtClean="0"/>
              <a:t>Verwendete Frameworks: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Spring: Schnittstelle Web – Java, 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Salespoint</a:t>
            </a:r>
            <a:r>
              <a:rPr lang="de-DE" dirty="0"/>
              <a:t>: </a:t>
            </a:r>
            <a:r>
              <a:rPr lang="de-DE" dirty="0" smtClean="0"/>
              <a:t>bietet Basisinfrastruktur </a:t>
            </a:r>
            <a:r>
              <a:rPr lang="de-DE" dirty="0"/>
              <a:t>für  </a:t>
            </a:r>
            <a:r>
              <a:rPr lang="de-DE" dirty="0" smtClean="0"/>
              <a:t>Verkaufsstellen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75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Entscheidende Kriterien: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</a:t>
            </a:r>
            <a:r>
              <a:rPr lang="de-DE" dirty="0" smtClean="0"/>
              <a:t>und Speicherung von Buchungen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automatische Materialnachbestellung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Personalspezifische </a:t>
            </a:r>
            <a:r>
              <a:rPr lang="de-DE" dirty="0" smtClean="0"/>
              <a:t>Checklisten mit Aufgaben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Automatisierung der Finanzen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Übersicht über </a:t>
            </a:r>
            <a:r>
              <a:rPr lang="de-DE" dirty="0"/>
              <a:t>Angestellte, Material, Buchungen, Abrechnungen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92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Designentscheidungen und Fortschritt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8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C:\Users\Tim Rosmeisl\Pictures\Screenshots\Screenshot (99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7534"/>
            <a:ext cx="7105029" cy="383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31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Personal</a:t>
            </a:r>
            <a:endParaRPr lang="de-DE" dirty="0"/>
          </a:p>
        </p:txBody>
      </p:sp>
      <p:pic>
        <p:nvPicPr>
          <p:cNvPr id="1026" name="Picture 2" descr="D:\Projekte\swt18w32\src\main\asciidoc\models\design\Entwurfsklassendiagramm-Perso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45" y="491402"/>
            <a:ext cx="6951010" cy="403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3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Buchung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1470"/>
            <a:ext cx="5400600" cy="4460673"/>
          </a:xfrm>
        </p:spPr>
      </p:pic>
    </p:spTree>
    <p:extLst>
      <p:ext uri="{BB962C8B-B14F-4D97-AF65-F5344CB8AC3E}">
        <p14:creationId xmlns:p14="http://schemas.microsoft.com/office/powerpoint/2010/main" val="23040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Checkliste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3478"/>
            <a:ext cx="5300238" cy="4408119"/>
          </a:xfrm>
        </p:spPr>
      </p:pic>
    </p:spTree>
    <p:extLst>
      <p:ext uri="{BB962C8B-B14F-4D97-AF65-F5344CB8AC3E}">
        <p14:creationId xmlns:p14="http://schemas.microsoft.com/office/powerpoint/2010/main" val="21431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1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äsentation1" id="{57C8D47D-C401-4EE1-BDE7-44A31DD9F0E9}" vid="{32192CAF-097F-4FAF-B79D-D16E995EDB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109</Words>
  <Application>Microsoft Office PowerPoint</Application>
  <PresentationFormat>Bildschirmpräsentation (16:9)</PresentationFormat>
  <Paragraphs>35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Design1</vt:lpstr>
      <vt:lpstr>Kundenpräsentation</vt:lpstr>
      <vt:lpstr>Inhalt</vt:lpstr>
      <vt:lpstr>Allgemeines</vt:lpstr>
      <vt:lpstr>Allgemeines</vt:lpstr>
      <vt:lpstr>Designentscheidungen und Fortschritt</vt:lpstr>
      <vt:lpstr>GUI</vt:lpstr>
      <vt:lpstr>Personal</vt:lpstr>
      <vt:lpstr>Buchung</vt:lpstr>
      <vt:lpstr>Checkliste</vt:lpstr>
      <vt:lpstr>Material</vt:lpstr>
      <vt:lpstr>Abrechnung </vt:lpstr>
      <vt:lpstr>Ausblick – Was ist noch zu machen?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Rosmeisl</dc:creator>
  <cp:lastModifiedBy>Tim Rosmeisl</cp:lastModifiedBy>
  <cp:revision>14</cp:revision>
  <dcterms:created xsi:type="dcterms:W3CDTF">2018-11-29T15:13:54Z</dcterms:created>
  <dcterms:modified xsi:type="dcterms:W3CDTF">2018-11-30T00:06:16Z</dcterms:modified>
</cp:coreProperties>
</file>