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8232EB-A97A-4CAB-8151-0F46138CD781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Test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Test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Test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Test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81280" y="4651200"/>
            <a:ext cx="38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062A07CC-FEE9-47BF-A97B-35733B45D08B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769320"/>
            <a:ext cx="9142920" cy="437328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769320"/>
            <a:ext cx="9142920" cy="127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8" descr=""/>
          <p:cNvPicPr/>
          <p:nvPr/>
        </p:nvPicPr>
        <p:blipFill>
          <a:blip r:embed="rId4"/>
          <a:stretch/>
        </p:blipFill>
        <p:spPr>
          <a:xfrm>
            <a:off x="8019720" y="246240"/>
            <a:ext cx="912960" cy="414720"/>
          </a:xfrm>
          <a:prstGeom prst="rect">
            <a:avLst/>
          </a:prstGeom>
          <a:ln>
            <a:noFill/>
          </a:ln>
        </p:spPr>
      </p:pic>
      <p:pic>
        <p:nvPicPr>
          <p:cNvPr id="8" name="Grafik 10" descr=""/>
          <p:cNvPicPr/>
          <p:nvPr/>
        </p:nvPicPr>
        <p:blipFill>
          <a:blip r:embed="rId5"/>
          <a:stretch/>
        </p:blipFill>
        <p:spPr>
          <a:xfrm>
            <a:off x="217800" y="262440"/>
            <a:ext cx="1322640" cy="38376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25AF8B7F-F9C0-4F6E-8727-0F79BF511DEB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50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51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9981B4DB-F5C0-4D85-A37D-B37FFFE535BB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92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93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0" y="0"/>
            <a:ext cx="9142920" cy="459576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861C29D3-C132-4AAB-92CD-F473EDE68E9E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37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138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486948BC-FEB2-4BAA-A792-AC4BFC3B7CA1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79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180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0" y="0"/>
            <a:ext cx="9142920" cy="459576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6FC662A2-F727-4FE4-9A79-788A02781973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24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225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22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664000" y="4627440"/>
            <a:ext cx="3889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65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6724800" y="4366800"/>
            <a:ext cx="52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6F604A08-EF9A-41F5-810E-F4F3E9C4CAE4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67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720" cy="261720"/>
          </a:xfrm>
          <a:prstGeom prst="rect">
            <a:avLst/>
          </a:prstGeom>
          <a:ln>
            <a:noFill/>
          </a:ln>
        </p:spPr>
      </p:pic>
      <p:pic>
        <p:nvPicPr>
          <p:cNvPr id="268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560" cy="242280"/>
          </a:xfrm>
          <a:prstGeom prst="rect">
            <a:avLst/>
          </a:prstGeom>
          <a:ln>
            <a:noFill/>
          </a:ln>
        </p:spPr>
      </p:pic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55920" y="3651840"/>
            <a:ext cx="782820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Am 21.01.2020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55920" y="1815480"/>
            <a:ext cx="78282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Davin Ahn, Marcus Fiedler, Jonas Hönisch, Igor Macevic, Tobias Neubauer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Fakultät Informatik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655920" y="2544120"/>
            <a:ext cx="782820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Abschlusspräsentation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55920" y="2540520"/>
            <a:ext cx="793440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Fortschritt, Herausforderungen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und Probleme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Herausforderungen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76000" y="521280"/>
            <a:ext cx="78476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- Login/Logout Händler springt nicht auf Aktionen an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	</a:t>
            </a:r>
            <a:r>
              <a:rPr b="0" lang="de-DE" sz="1800" spc="-1" strike="noStrike">
                <a:latin typeface="Arial"/>
              </a:rPr>
              <a:t>→ </a:t>
            </a:r>
            <a:r>
              <a:rPr b="0" lang="de-DE" sz="1800" spc="-1" strike="noStrike">
                <a:latin typeface="Arial"/>
              </a:rPr>
              <a:t>Lösung mit SessionRegistry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- Wie werden Messages gespeichert?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	</a:t>
            </a:r>
            <a:r>
              <a:rPr b="0" lang="de-DE" sz="1800" spc="-1" strike="noStrike">
                <a:latin typeface="Arial"/>
              </a:rPr>
              <a:t>→ </a:t>
            </a:r>
            <a:r>
              <a:rPr b="0" lang="de-DE" sz="1800" spc="-1" strike="noStrike">
                <a:latin typeface="Arial"/>
              </a:rPr>
              <a:t>Listener Design Pattern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- Drucken der Tickets als PDF?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	</a:t>
            </a:r>
            <a:r>
              <a:rPr b="0" lang="de-DE" sz="1800" spc="-1" strike="noStrike">
                <a:latin typeface="Arial"/>
              </a:rPr>
              <a:t>→ </a:t>
            </a:r>
            <a:r>
              <a:rPr b="0" lang="de-DE" sz="1800" spc="-1" strike="noStrike">
                <a:latin typeface="Arial"/>
              </a:rPr>
              <a:t>Probleme mit iText, HTML-print()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Herausforderungen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76000" y="521280"/>
            <a:ext cx="784764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- Contracts und Tickets festivalspezifisch anlegen ging mit der anfänglichen Struktur nicht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	</a:t>
            </a:r>
            <a:r>
              <a:rPr b="0" lang="de-DE" sz="1800" spc="-1" strike="noStrike">
                <a:latin typeface="Arial"/>
              </a:rPr>
              <a:t>→ </a:t>
            </a:r>
            <a:r>
              <a:rPr b="0" lang="de-DE" sz="1800" spc="-1" strike="noStrike">
                <a:latin typeface="Arial"/>
              </a:rPr>
              <a:t>umstrukturieren der Packages nötig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- ursprünglicher Entwurf nicht ausreichend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latin typeface="Arial"/>
              </a:rPr>
              <a:t>	</a:t>
            </a:r>
            <a:r>
              <a:rPr b="0" lang="de-DE" sz="1800" spc="-1" strike="noStrike">
                <a:latin typeface="Arial"/>
              </a:rPr>
              <a:t>→ </a:t>
            </a:r>
            <a:r>
              <a:rPr b="0" lang="de-DE" sz="1800" spc="-1" strike="noStrike">
                <a:latin typeface="Arial"/>
              </a:rPr>
              <a:t>Umfang ausgebaut basierend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Fortschritt und Probleme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20000" y="771840"/>
            <a:ext cx="784764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allgemein großer Aufgabenumfang → immer ein bisschen spät dran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Probleme mit Fehlermeldungen → viele mögliche Quellen, Thymeleaf und Hibernate, Datenbankenabhängigkeiten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Überblick zu behalten (z.B. sehr verschachtelte Zusammenhänge)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Einarbeitung in viele Frameworks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Lösungen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720000" y="771840"/>
            <a:ext cx="784764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zum Glück: gutes Teamwork, einander geholfen und Aufgaben abgenommen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Jenkins und Sonarqube → Analyse und Testdurchführung leichter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55920" y="2540520"/>
            <a:ext cx="793440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Demonstration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Inhalt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55920" y="1113120"/>
            <a:ext cx="7934400" cy="32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Überblick Programmaufbau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Aufgabenverteilung und Teamwork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Unser Vorgehen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Fortschritt, Herausforderungen und Probleme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Demonstration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55920" y="2540520"/>
            <a:ext cx="793440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Überblick Programmaufbau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GUI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20" name="Inhaltsplatzhalter 4" descr=""/>
          <p:cNvPicPr/>
          <p:nvPr/>
        </p:nvPicPr>
        <p:blipFill>
          <a:blip r:embed="rId1"/>
          <a:stretch/>
        </p:blipFill>
        <p:spPr>
          <a:xfrm>
            <a:off x="655920" y="627480"/>
            <a:ext cx="7011360" cy="38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Packages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16000" y="648000"/>
            <a:ext cx="7487280" cy="39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55920" y="2540520"/>
            <a:ext cx="793440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Aufgabenverteilung und Teamwork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Aufgabenverteilung und Teamwork</a:t>
            </a:r>
            <a:endParaRPr b="0" lang="de-DE" sz="2400" spc="-1" strike="noStrike">
              <a:latin typeface="Arial"/>
            </a:endParaRPr>
          </a:p>
        </p:txBody>
      </p:sp>
      <p:graphicFrame>
        <p:nvGraphicFramePr>
          <p:cNvPr id="325" name="Table 2"/>
          <p:cNvGraphicFramePr/>
          <p:nvPr/>
        </p:nvGraphicFramePr>
        <p:xfrm>
          <a:off x="624960" y="720000"/>
          <a:ext cx="8230680" cy="3668040"/>
        </p:xfrm>
        <a:graphic>
          <a:graphicData uri="http://schemas.openxmlformats.org/drawingml/2006/table">
            <a:tbl>
              <a:tblPr/>
              <a:tblGrid>
                <a:gridCol w="1928160"/>
                <a:gridCol w="6302880"/>
              </a:tblGrid>
              <a:tr h="504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Teammitglied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Aufgaben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Davin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Location Package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Marcus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Staff-&amp; Messaging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Scrum-Master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Jonas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Festival- &amp; Inventory Package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Igor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Contracts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Frontend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Tobias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Ticket- und Economic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Protokollant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55920" y="2540520"/>
            <a:ext cx="793440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Unser Vorgehen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55920" y="259560"/>
            <a:ext cx="7934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Unser Vorgehen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32000" y="936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Prototypen der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464000" y="1152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Gesamt-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Prototyp“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6480000" y="2520000"/>
            <a:ext cx="2016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Weiterentwicklung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der 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2376000" y="1368000"/>
            <a:ext cx="1944000" cy="216000"/>
          </a:xfrm>
          <a:prstGeom prst="line">
            <a:avLst/>
          </a:prstGeom>
          <a:ln cap="rnd">
            <a:solidFill>
              <a:srgbClr val="3465a4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zusammensetzen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2376000" y="2448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Entwicklung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 Frontends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4536000" y="3528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Fertiges Produkt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4" name="Line 8"/>
          <p:cNvSpPr/>
          <p:nvPr/>
        </p:nvSpPr>
        <p:spPr>
          <a:xfrm flipH="1">
            <a:off x="4248000" y="2160000"/>
            <a:ext cx="216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9"/>
          <p:cNvSpPr/>
          <p:nvPr/>
        </p:nvSpPr>
        <p:spPr>
          <a:xfrm>
            <a:off x="6336000" y="216000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0"/>
          <p:cNvSpPr/>
          <p:nvPr/>
        </p:nvSpPr>
        <p:spPr>
          <a:xfrm flipH="1">
            <a:off x="6624000" y="3528000"/>
            <a:ext cx="432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1"/>
          <p:cNvSpPr/>
          <p:nvPr/>
        </p:nvSpPr>
        <p:spPr>
          <a:xfrm>
            <a:off x="3672000" y="3456000"/>
            <a:ext cx="720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24</TotalTime>
  <Application>LibreOffice/6.1.3.2$MacOSX_X86_64 LibreOffice_project/86daf60bf00efa86ad547e59e09d6bb77c699acb</Application>
  <Words>143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2018-11-29T15:13:54Z</dcterms:created>
  <dc:creator>Tim Rosmeisl</dc:creator>
  <dc:description/>
  <dc:language>de-DE</dc:language>
  <cp:lastModifiedBy/>
  <dcterms:modified xsi:type="dcterms:W3CDTF">2020-01-20T16:24:15Z</dcterms:modified>
  <cp:revision>23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