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move the slide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latin typeface="Arial"/>
              </a:rPr>
              <a:t>Click to edit the notes format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1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3E47E34-58FB-42D3-B709-4D449A8779B8}" type="slidenum">
              <a:rPr b="0" lang="de-DE" sz="1400" spc="-1" strike="noStrike">
                <a:latin typeface="Times New Roman"/>
              </a:rPr>
              <a:t>1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latin typeface="Arial"/>
              </a:rPr>
              <a:t>Hallo und herzlich willkommen zu unserer Programmpräsentation. </a:t>
            </a:r>
            <a:endParaRPr b="0" lang="de-DE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latin typeface="Arial"/>
              </a:rPr>
              <a:t>Ich bin Tobias, 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Überblick über Aufbau, Aufgabenverteilung</a:t>
            </a:r>
            <a:endParaRPr b="0" lang="de-DE" sz="2000" spc="-1" strike="noStrike">
              <a:latin typeface="Arial"/>
            </a:endParaRPr>
          </a:p>
          <a:p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Davin: Vorgehen bei Programmentwicklung</a:t>
            </a:r>
            <a:endParaRPr b="0" lang="de-DE" sz="2000" spc="-1" strike="noStrike">
              <a:latin typeface="Arial"/>
            </a:endParaRPr>
          </a:p>
          <a:p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Marcus: Herausforderungen, Probleme und Lösungen</a:t>
            </a:r>
            <a:endParaRPr b="0" lang="de-DE" sz="2000" spc="-1" strike="noStrike">
              <a:latin typeface="Arial"/>
            </a:endParaRPr>
          </a:p>
          <a:p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Zu guter letzt: Programmvorführung mit Igor und Jonas</a:t>
            </a:r>
            <a:endParaRPr b="0" lang="de-DE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latin typeface="Arial"/>
              </a:rPr>
              <a:t>Frontend, nicht angemeldet</a:t>
            </a:r>
            <a:endParaRPr b="0" lang="de-DE" sz="2000" spc="-1" strike="noStrike">
              <a:latin typeface="Arial"/>
            </a:endParaRPr>
          </a:p>
          <a:p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Später mehr bei Demonstration</a:t>
            </a:r>
            <a:endParaRPr b="0" lang="de-DE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latin typeface="Arial"/>
              </a:rPr>
              <a:t>Package-Diagramm</a:t>
            </a:r>
            <a:endParaRPr b="0" lang="de-DE" sz="2000" spc="-1" strike="noStrike">
              <a:latin typeface="Arial"/>
            </a:endParaRPr>
          </a:p>
          <a:p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Übersicht: 7 Packages, die einzelne Bestandteile des Programms darstellen</a:t>
            </a:r>
            <a:endParaRPr b="0" lang="de-DE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latin typeface="Arial"/>
              </a:rPr>
              <a:t>Fair auf uns 5 aufgeteilt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Kleinere Packages → 2</a:t>
            </a:r>
            <a:endParaRPr b="0" lang="de-DE" sz="2000" spc="-1" strike="noStrike">
              <a:latin typeface="Arial"/>
            </a:endParaRPr>
          </a:p>
          <a:p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z.B. Igor viel Frontend → entlastet</a:t>
            </a:r>
            <a:endParaRPr b="0" lang="de-DE" sz="2000" spc="-1" strike="noStrike">
              <a:latin typeface="Arial"/>
            </a:endParaRPr>
          </a:p>
          <a:p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Testing hat jeder für sein Package gemacht</a:t>
            </a:r>
            <a:endParaRPr b="0" lang="de-DE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2681280" y="4651200"/>
            <a:ext cx="3889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DejaVu Sans"/>
              </a:rPr>
              <a:t>Titel der Präsentation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Struktureinheit der TU Dresden / Name Vorname des Vortragenden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Ort oder Anlass des Vortrags // 13.01.2018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" name="Line 2"/>
          <p:cNvSpPr/>
          <p:nvPr/>
        </p:nvSpPr>
        <p:spPr>
          <a:xfrm>
            <a:off x="0" y="4592160"/>
            <a:ext cx="9144000" cy="360"/>
          </a:xfrm>
          <a:prstGeom prst="line">
            <a:avLst/>
          </a:prstGeom>
          <a:ln w="1260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6724800" y="4366800"/>
            <a:ext cx="5270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br/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C2155F9A-28DB-453C-AF11-8A7A4DD76A2B}" type="slidenum"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&lt;number&gt;</a:t>
            </a:fld>
            <a:endParaRPr b="0" lang="de-DE" sz="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800" spc="-1" strike="noStrike">
              <a:latin typeface="Arial"/>
            </a:endParaRPr>
          </a:p>
        </p:txBody>
      </p:sp>
      <p:pic>
        <p:nvPicPr>
          <p:cNvPr id="3" name="Grafik 8" descr=""/>
          <p:cNvPicPr/>
          <p:nvPr/>
        </p:nvPicPr>
        <p:blipFill>
          <a:blip r:embed="rId2"/>
          <a:stretch/>
        </p:blipFill>
        <p:spPr>
          <a:xfrm>
            <a:off x="8230320" y="4752360"/>
            <a:ext cx="576360" cy="261360"/>
          </a:xfrm>
          <a:prstGeom prst="rect">
            <a:avLst/>
          </a:prstGeom>
          <a:ln>
            <a:noFill/>
          </a:ln>
        </p:spPr>
      </p:pic>
      <p:pic>
        <p:nvPicPr>
          <p:cNvPr id="4" name="Grafik 9" descr=""/>
          <p:cNvPicPr/>
          <p:nvPr/>
        </p:nvPicPr>
        <p:blipFill>
          <a:blip r:embed="rId3"/>
          <a:stretch/>
        </p:blipFill>
        <p:spPr>
          <a:xfrm>
            <a:off x="379800" y="4752360"/>
            <a:ext cx="835200" cy="24192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0" y="769320"/>
            <a:ext cx="9142560" cy="4372920"/>
          </a:xfrm>
          <a:prstGeom prst="rect">
            <a:avLst/>
          </a:prstGeom>
          <a:gradFill rotWithShape="0">
            <a:gsLst>
              <a:gs pos="0">
                <a:srgbClr val="00305e"/>
              </a:gs>
              <a:gs pos="100000">
                <a:srgbClr val="006ab3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5"/>
          <p:cNvSpPr/>
          <p:nvPr/>
        </p:nvSpPr>
        <p:spPr>
          <a:xfrm>
            <a:off x="0" y="769320"/>
            <a:ext cx="9142560" cy="1270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Grafik 8" descr=""/>
          <p:cNvPicPr/>
          <p:nvPr/>
        </p:nvPicPr>
        <p:blipFill>
          <a:blip r:embed="rId4"/>
          <a:stretch/>
        </p:blipFill>
        <p:spPr>
          <a:xfrm>
            <a:off x="8019720" y="246240"/>
            <a:ext cx="912600" cy="414360"/>
          </a:xfrm>
          <a:prstGeom prst="rect">
            <a:avLst/>
          </a:prstGeom>
          <a:ln>
            <a:noFill/>
          </a:ln>
        </p:spPr>
      </p:pic>
      <p:pic>
        <p:nvPicPr>
          <p:cNvPr id="8" name="Grafik 10" descr=""/>
          <p:cNvPicPr/>
          <p:nvPr/>
        </p:nvPicPr>
        <p:blipFill>
          <a:blip r:embed="rId5"/>
          <a:stretch/>
        </p:blipFill>
        <p:spPr>
          <a:xfrm>
            <a:off x="217800" y="262440"/>
            <a:ext cx="1322280" cy="383400"/>
          </a:xfrm>
          <a:prstGeom prst="rect">
            <a:avLst/>
          </a:prstGeom>
          <a:ln>
            <a:noFill/>
          </a:ln>
        </p:spPr>
      </p:pic>
      <p:sp>
        <p:nvSpPr>
          <p:cNvPr id="9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2664000" y="4627440"/>
            <a:ext cx="388944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DejaVu Sans"/>
              </a:rPr>
              <a:t>Abschlusspräsentation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Davin Ahn, Marcus Fiedler, Jonas Hönisch, Igor Macevic, Tobias Neubauer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Fakultät Informatik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21.01.2020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48" name="Line 2"/>
          <p:cNvSpPr/>
          <p:nvPr/>
        </p:nvSpPr>
        <p:spPr>
          <a:xfrm>
            <a:off x="0" y="4592160"/>
            <a:ext cx="9144000" cy="360"/>
          </a:xfrm>
          <a:prstGeom prst="line">
            <a:avLst/>
          </a:prstGeom>
          <a:ln w="1260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6724800" y="4366800"/>
            <a:ext cx="5270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br/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51E2F518-1B2B-419C-8A58-1F30C923A093}" type="slidenum"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1</a:t>
            </a:fld>
            <a:endParaRPr b="0" lang="de-DE" sz="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800" spc="-1" strike="noStrike">
              <a:latin typeface="Arial"/>
            </a:endParaRPr>
          </a:p>
        </p:txBody>
      </p:sp>
      <p:pic>
        <p:nvPicPr>
          <p:cNvPr id="50" name="Grafik 8" descr=""/>
          <p:cNvPicPr/>
          <p:nvPr/>
        </p:nvPicPr>
        <p:blipFill>
          <a:blip r:embed="rId2"/>
          <a:stretch/>
        </p:blipFill>
        <p:spPr>
          <a:xfrm>
            <a:off x="8230320" y="4752360"/>
            <a:ext cx="576360" cy="261360"/>
          </a:xfrm>
          <a:prstGeom prst="rect">
            <a:avLst/>
          </a:prstGeom>
          <a:ln>
            <a:noFill/>
          </a:ln>
        </p:spPr>
      </p:pic>
      <p:pic>
        <p:nvPicPr>
          <p:cNvPr id="51" name="Grafik 9" descr=""/>
          <p:cNvPicPr/>
          <p:nvPr/>
        </p:nvPicPr>
        <p:blipFill>
          <a:blip r:embed="rId3"/>
          <a:stretch/>
        </p:blipFill>
        <p:spPr>
          <a:xfrm>
            <a:off x="379800" y="4752360"/>
            <a:ext cx="835200" cy="241920"/>
          </a:xfrm>
          <a:prstGeom prst="rect">
            <a:avLst/>
          </a:prstGeom>
          <a:ln>
            <a:noFill/>
          </a:ln>
        </p:spPr>
      </p:pic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Line 1"/>
          <p:cNvSpPr/>
          <p:nvPr/>
        </p:nvSpPr>
        <p:spPr>
          <a:xfrm>
            <a:off x="0" y="4592160"/>
            <a:ext cx="9144000" cy="360"/>
          </a:xfrm>
          <a:prstGeom prst="line">
            <a:avLst/>
          </a:prstGeom>
          <a:ln w="1260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6724800" y="4366800"/>
            <a:ext cx="5270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br/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DA9B6672-A4CE-4F72-93C0-52F4DF8D1AFD}" type="slidenum"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1</a:t>
            </a:fld>
            <a:endParaRPr b="0" lang="de-DE" sz="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800" spc="-1" strike="noStrike">
              <a:latin typeface="Arial"/>
            </a:endParaRPr>
          </a:p>
        </p:txBody>
      </p:sp>
      <p:pic>
        <p:nvPicPr>
          <p:cNvPr id="92" name="Grafik 8" descr=""/>
          <p:cNvPicPr/>
          <p:nvPr/>
        </p:nvPicPr>
        <p:blipFill>
          <a:blip r:embed="rId2"/>
          <a:stretch/>
        </p:blipFill>
        <p:spPr>
          <a:xfrm>
            <a:off x="8230320" y="4752360"/>
            <a:ext cx="576360" cy="261360"/>
          </a:xfrm>
          <a:prstGeom prst="rect">
            <a:avLst/>
          </a:prstGeom>
          <a:ln>
            <a:noFill/>
          </a:ln>
        </p:spPr>
      </p:pic>
      <p:pic>
        <p:nvPicPr>
          <p:cNvPr id="93" name="Grafik 9" descr=""/>
          <p:cNvPicPr/>
          <p:nvPr/>
        </p:nvPicPr>
        <p:blipFill>
          <a:blip r:embed="rId3"/>
          <a:stretch/>
        </p:blipFill>
        <p:spPr>
          <a:xfrm>
            <a:off x="379800" y="4752360"/>
            <a:ext cx="835200" cy="24192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0" y="0"/>
            <a:ext cx="9142560" cy="4595400"/>
          </a:xfrm>
          <a:prstGeom prst="rect">
            <a:avLst/>
          </a:prstGeom>
          <a:gradFill rotWithShape="0">
            <a:gsLst>
              <a:gs pos="0">
                <a:srgbClr val="00305e"/>
              </a:gs>
              <a:gs pos="100000">
                <a:srgbClr val="006ab3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4"/>
          <p:cNvSpPr/>
          <p:nvPr/>
        </p:nvSpPr>
        <p:spPr>
          <a:xfrm>
            <a:off x="2664000" y="4627440"/>
            <a:ext cx="388944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DejaVu Sans"/>
              </a:rPr>
              <a:t>Abschlusspräsentation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Davin Ahn, Marcus Fiedler, Jonas Hönisch, Igor Macevic, Tobias Neubauer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Fakultät Informatik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21.01.2020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664000" y="4627440"/>
            <a:ext cx="388944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DejaVu Sans"/>
              </a:rPr>
              <a:t>Abschlusspräsentation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Davin Ahn, Marcus Fiedler, Jonas Hönisch, Igor Macevic, Tobias Neubauer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Fakultät Informatik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21.01.2020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35" name="Line 2"/>
          <p:cNvSpPr/>
          <p:nvPr/>
        </p:nvSpPr>
        <p:spPr>
          <a:xfrm>
            <a:off x="0" y="4592160"/>
            <a:ext cx="9144000" cy="360"/>
          </a:xfrm>
          <a:prstGeom prst="line">
            <a:avLst/>
          </a:prstGeom>
          <a:ln w="1260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3"/>
          <p:cNvSpPr/>
          <p:nvPr/>
        </p:nvSpPr>
        <p:spPr>
          <a:xfrm>
            <a:off x="6724800" y="4366800"/>
            <a:ext cx="5270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br/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77621528-5C40-48A7-B8E2-DB2B3BF94FD6}" type="slidenum"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1</a:t>
            </a:fld>
            <a:endParaRPr b="0" lang="de-DE" sz="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800" spc="-1" strike="noStrike">
              <a:latin typeface="Arial"/>
            </a:endParaRPr>
          </a:p>
        </p:txBody>
      </p:sp>
      <p:pic>
        <p:nvPicPr>
          <p:cNvPr id="137" name="Grafik 8" descr=""/>
          <p:cNvPicPr/>
          <p:nvPr/>
        </p:nvPicPr>
        <p:blipFill>
          <a:blip r:embed="rId2"/>
          <a:stretch/>
        </p:blipFill>
        <p:spPr>
          <a:xfrm>
            <a:off x="8230320" y="4752360"/>
            <a:ext cx="576360" cy="261360"/>
          </a:xfrm>
          <a:prstGeom prst="rect">
            <a:avLst/>
          </a:prstGeom>
          <a:ln>
            <a:noFill/>
          </a:ln>
        </p:spPr>
      </p:pic>
      <p:pic>
        <p:nvPicPr>
          <p:cNvPr id="138" name="Grafik 9" descr=""/>
          <p:cNvPicPr/>
          <p:nvPr/>
        </p:nvPicPr>
        <p:blipFill>
          <a:blip r:embed="rId3"/>
          <a:stretch/>
        </p:blipFill>
        <p:spPr>
          <a:xfrm>
            <a:off x="379800" y="4752360"/>
            <a:ext cx="835200" cy="241920"/>
          </a:xfrm>
          <a:prstGeom prst="rect">
            <a:avLst/>
          </a:prstGeom>
          <a:ln>
            <a:noFill/>
          </a:ln>
        </p:spPr>
      </p:pic>
      <p:sp>
        <p:nvSpPr>
          <p:cNvPr id="139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Line 1"/>
          <p:cNvSpPr/>
          <p:nvPr/>
        </p:nvSpPr>
        <p:spPr>
          <a:xfrm>
            <a:off x="0" y="4592160"/>
            <a:ext cx="9144000" cy="360"/>
          </a:xfrm>
          <a:prstGeom prst="line">
            <a:avLst/>
          </a:prstGeom>
          <a:ln w="1260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2"/>
          <p:cNvSpPr/>
          <p:nvPr/>
        </p:nvSpPr>
        <p:spPr>
          <a:xfrm>
            <a:off x="6724800" y="4366800"/>
            <a:ext cx="5270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br/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C573173E-7950-4B3F-8F3F-58EBB1E18D56}" type="slidenum"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1</a:t>
            </a:fld>
            <a:endParaRPr b="0" lang="de-DE" sz="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800" spc="-1" strike="noStrike">
              <a:latin typeface="Arial"/>
            </a:endParaRPr>
          </a:p>
        </p:txBody>
      </p:sp>
      <p:pic>
        <p:nvPicPr>
          <p:cNvPr id="179" name="Grafik 8" descr=""/>
          <p:cNvPicPr/>
          <p:nvPr/>
        </p:nvPicPr>
        <p:blipFill>
          <a:blip r:embed="rId2"/>
          <a:stretch/>
        </p:blipFill>
        <p:spPr>
          <a:xfrm>
            <a:off x="8230320" y="4752360"/>
            <a:ext cx="576360" cy="261360"/>
          </a:xfrm>
          <a:prstGeom prst="rect">
            <a:avLst/>
          </a:prstGeom>
          <a:ln>
            <a:noFill/>
          </a:ln>
        </p:spPr>
      </p:pic>
      <p:pic>
        <p:nvPicPr>
          <p:cNvPr id="180" name="Grafik 9" descr=""/>
          <p:cNvPicPr/>
          <p:nvPr/>
        </p:nvPicPr>
        <p:blipFill>
          <a:blip r:embed="rId3"/>
          <a:stretch/>
        </p:blipFill>
        <p:spPr>
          <a:xfrm>
            <a:off x="379800" y="4752360"/>
            <a:ext cx="835200" cy="241920"/>
          </a:xfrm>
          <a:prstGeom prst="rect">
            <a:avLst/>
          </a:prstGeom>
          <a:ln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0" y="0"/>
            <a:ext cx="9142560" cy="4595400"/>
          </a:xfrm>
          <a:prstGeom prst="rect">
            <a:avLst/>
          </a:prstGeom>
          <a:gradFill rotWithShape="0">
            <a:gsLst>
              <a:gs pos="0">
                <a:srgbClr val="00305e"/>
              </a:gs>
              <a:gs pos="100000">
                <a:srgbClr val="006ab3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2664000" y="4627440"/>
            <a:ext cx="388944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DejaVu Sans"/>
              </a:rPr>
              <a:t>Abschlusspräsentation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Davin Ahn, Marcus Fiedler, Jonas Hönisch, Igor Macevic, Tobias Neubauer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Fakultät Informatik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21.01.2020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664000" y="4627440"/>
            <a:ext cx="388944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DejaVu Sans"/>
              </a:rPr>
              <a:t>Abschlusspräsentation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Davin Ahn, Marcus Fiedler, Jonas Hönisch, Igor Macevic, Tobias Neubauer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Fakultät Informatik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21.01.2020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222" name="Line 2"/>
          <p:cNvSpPr/>
          <p:nvPr/>
        </p:nvSpPr>
        <p:spPr>
          <a:xfrm>
            <a:off x="0" y="4592160"/>
            <a:ext cx="9144000" cy="360"/>
          </a:xfrm>
          <a:prstGeom prst="line">
            <a:avLst/>
          </a:prstGeom>
          <a:ln w="1260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3"/>
          <p:cNvSpPr/>
          <p:nvPr/>
        </p:nvSpPr>
        <p:spPr>
          <a:xfrm>
            <a:off x="6724800" y="4366800"/>
            <a:ext cx="5270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br/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7DAD0A2F-73B7-49EB-86D0-1773B376614F}" type="slidenum"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1</a:t>
            </a:fld>
            <a:endParaRPr b="0" lang="de-DE" sz="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800" spc="-1" strike="noStrike">
              <a:latin typeface="Arial"/>
            </a:endParaRPr>
          </a:p>
        </p:txBody>
      </p:sp>
      <p:pic>
        <p:nvPicPr>
          <p:cNvPr id="224" name="Grafik 8" descr=""/>
          <p:cNvPicPr/>
          <p:nvPr/>
        </p:nvPicPr>
        <p:blipFill>
          <a:blip r:embed="rId2"/>
          <a:stretch/>
        </p:blipFill>
        <p:spPr>
          <a:xfrm>
            <a:off x="8230320" y="4752360"/>
            <a:ext cx="576360" cy="261360"/>
          </a:xfrm>
          <a:prstGeom prst="rect">
            <a:avLst/>
          </a:prstGeom>
          <a:ln>
            <a:noFill/>
          </a:ln>
        </p:spPr>
      </p:pic>
      <p:pic>
        <p:nvPicPr>
          <p:cNvPr id="225" name="Grafik 9" descr=""/>
          <p:cNvPicPr/>
          <p:nvPr/>
        </p:nvPicPr>
        <p:blipFill>
          <a:blip r:embed="rId3"/>
          <a:stretch/>
        </p:blipFill>
        <p:spPr>
          <a:xfrm>
            <a:off x="379800" y="4752360"/>
            <a:ext cx="835200" cy="241920"/>
          </a:xfrm>
          <a:prstGeom prst="rect">
            <a:avLst/>
          </a:prstGeom>
          <a:ln>
            <a:noFill/>
          </a:ln>
        </p:spPr>
      </p:pic>
      <p:sp>
        <p:nvSpPr>
          <p:cNvPr id="22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2664000" y="4627440"/>
            <a:ext cx="388944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DejaVu Sans"/>
              </a:rPr>
              <a:t>Abschlusspräsentation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Davin Ahn, Marcus Fiedler, Jonas Hönisch, Igor Macevic, Tobias Neubauer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Fakultät Informatik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21.01.2020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265" name="Line 2"/>
          <p:cNvSpPr/>
          <p:nvPr/>
        </p:nvSpPr>
        <p:spPr>
          <a:xfrm>
            <a:off x="0" y="4592160"/>
            <a:ext cx="9144000" cy="360"/>
          </a:xfrm>
          <a:prstGeom prst="line">
            <a:avLst/>
          </a:prstGeom>
          <a:ln w="1260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3"/>
          <p:cNvSpPr/>
          <p:nvPr/>
        </p:nvSpPr>
        <p:spPr>
          <a:xfrm>
            <a:off x="6724800" y="4366800"/>
            <a:ext cx="5270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br/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4FAFE4FE-6332-4B3C-999F-D174706D7A47}" type="slidenum"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1</a:t>
            </a:fld>
            <a:endParaRPr b="0" lang="de-DE" sz="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800" spc="-1" strike="noStrike">
              <a:latin typeface="Arial"/>
            </a:endParaRPr>
          </a:p>
        </p:txBody>
      </p:sp>
      <p:pic>
        <p:nvPicPr>
          <p:cNvPr id="267" name="Grafik 8" descr=""/>
          <p:cNvPicPr/>
          <p:nvPr/>
        </p:nvPicPr>
        <p:blipFill>
          <a:blip r:embed="rId2"/>
          <a:stretch/>
        </p:blipFill>
        <p:spPr>
          <a:xfrm>
            <a:off x="8230320" y="4752360"/>
            <a:ext cx="576360" cy="261360"/>
          </a:xfrm>
          <a:prstGeom prst="rect">
            <a:avLst/>
          </a:prstGeom>
          <a:ln>
            <a:noFill/>
          </a:ln>
        </p:spPr>
      </p:pic>
      <p:pic>
        <p:nvPicPr>
          <p:cNvPr id="268" name="Grafik 9" descr=""/>
          <p:cNvPicPr/>
          <p:nvPr/>
        </p:nvPicPr>
        <p:blipFill>
          <a:blip r:embed="rId3"/>
          <a:stretch/>
        </p:blipFill>
        <p:spPr>
          <a:xfrm>
            <a:off x="379800" y="4752360"/>
            <a:ext cx="835200" cy="241920"/>
          </a:xfrm>
          <a:prstGeom prst="rect">
            <a:avLst/>
          </a:prstGeom>
          <a:ln>
            <a:noFill/>
          </a:ln>
        </p:spPr>
      </p:pic>
      <p:sp>
        <p:nvSpPr>
          <p:cNvPr id="269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655920" y="3651840"/>
            <a:ext cx="782784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de-DE" sz="1600" spc="-1" strike="noStrike">
                <a:solidFill>
                  <a:srgbClr val="ffffff"/>
                </a:solidFill>
                <a:latin typeface="Open Sans"/>
                <a:ea typeface="DejaVu Sans"/>
              </a:rPr>
              <a:t>Am 21.01.2020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de-DE" sz="16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655920" y="1815480"/>
            <a:ext cx="7827840" cy="6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Open Sans"/>
                <a:ea typeface="DejaVu Sans"/>
              </a:rPr>
              <a:t>Davin Ahn, Marcus Fiedler, Jonas Hönisch, Igor Macevic, Tobias Neubauer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Open Sans"/>
                <a:ea typeface="DejaVu Sans"/>
              </a:rPr>
              <a:t>Fakultät Informatik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655920" y="2544120"/>
            <a:ext cx="7827840" cy="7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Abschlusspräsentation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655920" y="2540520"/>
            <a:ext cx="793404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Fortschritt, Herausforderungen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und Probleme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655920" y="259560"/>
            <a:ext cx="793404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  <a:ea typeface="DejaVu Sans"/>
              </a:rPr>
              <a:t>Herausforderungen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576000" y="521280"/>
            <a:ext cx="7847280" cy="25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Login/Logout Händler springt nicht auf Aktionen an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Lösung mit SessionRegistry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Wie werden Messages gespeichert?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Listener Design Pattern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Drucken der Tickets als PDF?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Probleme mit iText, HTML-print()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655920" y="259560"/>
            <a:ext cx="793404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  <a:ea typeface="DejaVu Sans"/>
              </a:rPr>
              <a:t>Herausforderungen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576000" y="521280"/>
            <a:ext cx="7847280" cy="21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Contracts und Tickets festivalspezifisch anlegen ging mit der anfänglichen Struktur nicht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umstrukturieren der Packages nötig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ursprünglicher Entwurf nicht ausreichend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Umfang ausgebaut basierend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655920" y="259560"/>
            <a:ext cx="793404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  <a:ea typeface="DejaVu Sans"/>
              </a:rPr>
              <a:t>Fortschritt und Probleme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720000" y="771840"/>
            <a:ext cx="7847280" cy="173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allgemein großer Aufgabenumfang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immer ein bisschen spät dran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Probleme mit Fehlermeldungen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viele mögliche Quellen, Thymeleaf und Hibernate,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Datenbankenabhängigkeiten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Überblick zu behalten (z.B. sehr verschachtelte Zusammenhänge)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Einarbeitung in viele Frameworks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655920" y="259560"/>
            <a:ext cx="793404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  <a:ea typeface="DejaVu Sans"/>
              </a:rPr>
              <a:t>Lösungen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720000" y="771840"/>
            <a:ext cx="7847280" cy="10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gutes Teamwork, einander geholfen und Aufgaben abgenommen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schnelle Kommunikation mit Team und Tutor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Jenkins und Sonarqube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Analyse und Testdurchführung leichter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655920" y="2540520"/>
            <a:ext cx="793404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Demonstration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655920" y="259560"/>
            <a:ext cx="793404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  <a:ea typeface="DejaVu Sans"/>
              </a:rPr>
              <a:t>Inhalt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655920" y="1113120"/>
            <a:ext cx="7934040" cy="32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305e"/>
              </a:buClr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  <a:ea typeface="DejaVu Sans"/>
              </a:rPr>
              <a:t>Überblick Programmaufbau</a:t>
            </a:r>
            <a:endParaRPr b="0" lang="de-D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305e"/>
              </a:buClr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  <a:ea typeface="DejaVu Sans"/>
              </a:rPr>
              <a:t>Aufgabenverteilung und Teamwork</a:t>
            </a:r>
            <a:endParaRPr b="0" lang="de-D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305e"/>
              </a:buClr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  <a:ea typeface="DejaVu Sans"/>
              </a:rPr>
              <a:t>Unser Vorgehen</a:t>
            </a:r>
            <a:endParaRPr b="0" lang="de-D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305e"/>
              </a:buClr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  <a:ea typeface="DejaVu Sans"/>
              </a:rPr>
              <a:t>Fortschritt, Herausforderungen und Probleme</a:t>
            </a:r>
            <a:endParaRPr b="0" lang="de-D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305e"/>
              </a:buClr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  <a:ea typeface="DejaVu Sans"/>
              </a:rPr>
              <a:t>Demonstration</a:t>
            </a:r>
            <a:endParaRPr b="0" lang="de-DE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655920" y="2540520"/>
            <a:ext cx="793404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Überblick Programmaufbau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655920" y="259560"/>
            <a:ext cx="793404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  <a:ea typeface="DejaVu Sans"/>
              </a:rPr>
              <a:t>GUI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320" name="Inhaltsplatzhalter 4" descr=""/>
          <p:cNvPicPr/>
          <p:nvPr/>
        </p:nvPicPr>
        <p:blipFill>
          <a:blip r:embed="rId1"/>
          <a:stretch/>
        </p:blipFill>
        <p:spPr>
          <a:xfrm>
            <a:off x="655920" y="627480"/>
            <a:ext cx="7011000" cy="385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655920" y="259560"/>
            <a:ext cx="793404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  <a:ea typeface="DejaVu Sans"/>
              </a:rPr>
              <a:t>Packages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322" name="" descr=""/>
          <p:cNvPicPr/>
          <p:nvPr/>
        </p:nvPicPr>
        <p:blipFill>
          <a:blip r:embed="rId1"/>
          <a:stretch/>
        </p:blipFill>
        <p:spPr>
          <a:xfrm>
            <a:off x="-6120" y="736560"/>
            <a:ext cx="9143640" cy="291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655920" y="2540520"/>
            <a:ext cx="793404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Aufgabenverteilung und Teamwork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655920" y="259560"/>
            <a:ext cx="793404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  <a:ea typeface="DejaVu Sans"/>
              </a:rPr>
              <a:t>Aufgabenverteilung und Teamwork</a:t>
            </a:r>
            <a:endParaRPr b="0" lang="de-DE" sz="2400" spc="-1" strike="noStrike">
              <a:latin typeface="Arial"/>
            </a:endParaRPr>
          </a:p>
        </p:txBody>
      </p:sp>
      <p:graphicFrame>
        <p:nvGraphicFramePr>
          <p:cNvPr id="325" name="Table 2"/>
          <p:cNvGraphicFramePr/>
          <p:nvPr/>
        </p:nvGraphicFramePr>
        <p:xfrm>
          <a:off x="624960" y="720000"/>
          <a:ext cx="8230680" cy="3668040"/>
        </p:xfrm>
        <a:graphic>
          <a:graphicData uri="http://schemas.openxmlformats.org/drawingml/2006/table">
            <a:tbl>
              <a:tblPr/>
              <a:tblGrid>
                <a:gridCol w="1928160"/>
                <a:gridCol w="6302880"/>
              </a:tblGrid>
              <a:tr h="504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Teammitglied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Aufgaben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32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Davin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Location Package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Testing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32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Marcus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Staff-&amp; Messaging Package, Testing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Scrum-Master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32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Jonas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Festival- &amp; Inventory Package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Testing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32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Igor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Contracts Package, Testing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Frontend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321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Tobias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Ticket- und Economic Package, Testing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Protokollant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655920" y="2540520"/>
            <a:ext cx="793404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Unser Vorgehen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655920" y="259560"/>
            <a:ext cx="793404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  <a:ea typeface="DejaVu Sans"/>
              </a:rPr>
              <a:t>Unser Vorgehen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288000" y="1944000"/>
            <a:ext cx="1871280" cy="935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Prototypen der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Packages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2556720" y="1944000"/>
            <a:ext cx="1871280" cy="935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„</a:t>
            </a: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Gesamt-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Prototyp“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30" name="CustomShape 4"/>
          <p:cNvSpPr/>
          <p:nvPr/>
        </p:nvSpPr>
        <p:spPr>
          <a:xfrm>
            <a:off x="4965840" y="834120"/>
            <a:ext cx="2015640" cy="93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Weiterentwicklung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der Packages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31" name="Line 5"/>
          <p:cNvSpPr/>
          <p:nvPr/>
        </p:nvSpPr>
        <p:spPr>
          <a:xfrm>
            <a:off x="2232000" y="2448000"/>
            <a:ext cx="288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6"/>
          <p:cNvSpPr/>
          <p:nvPr/>
        </p:nvSpPr>
        <p:spPr>
          <a:xfrm>
            <a:off x="4968000" y="3059280"/>
            <a:ext cx="1871280" cy="935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Entwicklung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des Frontends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33" name="CustomShape 7"/>
          <p:cNvSpPr/>
          <p:nvPr/>
        </p:nvSpPr>
        <p:spPr>
          <a:xfrm>
            <a:off x="7056000" y="1944000"/>
            <a:ext cx="1871280" cy="935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Fertiges Produkt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34" name="Line 8"/>
          <p:cNvSpPr/>
          <p:nvPr/>
        </p:nvSpPr>
        <p:spPr>
          <a:xfrm>
            <a:off x="4104000" y="3096000"/>
            <a:ext cx="720000" cy="50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Line 9"/>
          <p:cNvSpPr/>
          <p:nvPr/>
        </p:nvSpPr>
        <p:spPr>
          <a:xfrm flipV="1">
            <a:off x="4248000" y="1203120"/>
            <a:ext cx="504000" cy="5968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Line 10"/>
          <p:cNvSpPr/>
          <p:nvPr/>
        </p:nvSpPr>
        <p:spPr>
          <a:xfrm>
            <a:off x="7128000" y="1224000"/>
            <a:ext cx="720000" cy="50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Line 11"/>
          <p:cNvSpPr/>
          <p:nvPr/>
        </p:nvSpPr>
        <p:spPr>
          <a:xfrm flipV="1">
            <a:off x="7048440" y="3012840"/>
            <a:ext cx="504000" cy="5968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45</TotalTime>
  <Application>LibreOffice/6.1.3.2$MacOSX_X86_64 LibreOffice_project/86daf60bf00efa86ad547e59e09d6bb77c699acb</Application>
  <Words>143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2018-11-29T15:13:54Z</dcterms:created>
  <dc:creator>Tim Rosmeisl</dc:creator>
  <dc:description/>
  <dc:language>de-DE</dc:language>
  <cp:lastModifiedBy/>
  <dcterms:modified xsi:type="dcterms:W3CDTF">2020-01-20T17:54:43Z</dcterms:modified>
  <cp:revision>27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