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2681280" y="4651200"/>
            <a:ext cx="38901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DejaVu Sans"/>
              </a:rPr>
              <a:t>Titel der Präsentation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Struktureinheit der TU Dresden / Name Vorname des Vortragenden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Ort oder Anlass des Vortrags // 13.01.2018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1" name="Line 2"/>
          <p:cNvSpPr/>
          <p:nvPr/>
        </p:nvSpPr>
        <p:spPr>
          <a:xfrm>
            <a:off x="0" y="4592160"/>
            <a:ext cx="9144000" cy="0"/>
          </a:xfrm>
          <a:prstGeom prst="line">
            <a:avLst/>
          </a:prstGeom>
          <a:ln w="1260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6724800" y="4367160"/>
            <a:ext cx="5277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r">
              <a:lnSpc>
                <a:spcPct val="100000"/>
              </a:lnSpc>
            </a:pPr>
            <a:br/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Folie </a:t>
            </a:r>
            <a:fld id="{C0DA8A47-6BDF-4167-B67A-4CC0AE4C0A00}" type="slidenum"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9</a:t>
            </a:fld>
            <a:endParaRPr b="0" lang="de-DE" sz="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de-DE" sz="800" spc="-1" strike="noStrike">
              <a:latin typeface="Arial"/>
            </a:endParaRPr>
          </a:p>
        </p:txBody>
      </p:sp>
      <p:pic>
        <p:nvPicPr>
          <p:cNvPr id="3" name="Grafik 8" descr=""/>
          <p:cNvPicPr/>
          <p:nvPr/>
        </p:nvPicPr>
        <p:blipFill>
          <a:blip r:embed="rId2"/>
          <a:stretch/>
        </p:blipFill>
        <p:spPr>
          <a:xfrm>
            <a:off x="8230320" y="4752360"/>
            <a:ext cx="577080" cy="262080"/>
          </a:xfrm>
          <a:prstGeom prst="rect">
            <a:avLst/>
          </a:prstGeom>
          <a:ln>
            <a:noFill/>
          </a:ln>
        </p:spPr>
      </p:pic>
      <p:pic>
        <p:nvPicPr>
          <p:cNvPr id="4" name="Grafik 9" descr=""/>
          <p:cNvPicPr/>
          <p:nvPr/>
        </p:nvPicPr>
        <p:blipFill>
          <a:blip r:embed="rId3"/>
          <a:stretch/>
        </p:blipFill>
        <p:spPr>
          <a:xfrm>
            <a:off x="379800" y="4752360"/>
            <a:ext cx="835920" cy="24264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0" y="769320"/>
            <a:ext cx="9143280" cy="4373640"/>
          </a:xfrm>
          <a:prstGeom prst="rect">
            <a:avLst/>
          </a:prstGeom>
          <a:gradFill rotWithShape="0">
            <a:gsLst>
              <a:gs pos="0">
                <a:srgbClr val="00305e"/>
              </a:gs>
              <a:gs pos="100000">
                <a:srgbClr val="006ab3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5"/>
          <p:cNvSpPr/>
          <p:nvPr/>
        </p:nvSpPr>
        <p:spPr>
          <a:xfrm>
            <a:off x="0" y="769320"/>
            <a:ext cx="9143280" cy="1278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Grafik 8" descr=""/>
          <p:cNvPicPr/>
          <p:nvPr/>
        </p:nvPicPr>
        <p:blipFill>
          <a:blip r:embed="rId4"/>
          <a:stretch/>
        </p:blipFill>
        <p:spPr>
          <a:xfrm>
            <a:off x="8019720" y="246240"/>
            <a:ext cx="913320" cy="415080"/>
          </a:xfrm>
          <a:prstGeom prst="rect">
            <a:avLst/>
          </a:prstGeom>
          <a:ln>
            <a:noFill/>
          </a:ln>
        </p:spPr>
      </p:pic>
      <p:pic>
        <p:nvPicPr>
          <p:cNvPr id="8" name="Grafik 10" descr=""/>
          <p:cNvPicPr/>
          <p:nvPr/>
        </p:nvPicPr>
        <p:blipFill>
          <a:blip r:embed="rId5"/>
          <a:stretch/>
        </p:blipFill>
        <p:spPr>
          <a:xfrm>
            <a:off x="217800" y="262440"/>
            <a:ext cx="1323000" cy="384120"/>
          </a:xfrm>
          <a:prstGeom prst="rect">
            <a:avLst/>
          </a:prstGeom>
          <a:ln>
            <a:noFill/>
          </a:ln>
        </p:spPr>
      </p:pic>
      <p:sp>
        <p:nvSpPr>
          <p:cNvPr id="9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2664000" y="4627800"/>
            <a:ext cx="389016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DejaVu Sans"/>
              </a:rPr>
              <a:t>Abschlusspräsentation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Davin Ahn, Marcus Fiedler, Jonas Hönisch, Igor Macevic, Tobias Neubauer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Fakultät Informatik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21.01.2020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48" name="Line 2"/>
          <p:cNvSpPr/>
          <p:nvPr/>
        </p:nvSpPr>
        <p:spPr>
          <a:xfrm>
            <a:off x="0" y="4592160"/>
            <a:ext cx="9144000" cy="0"/>
          </a:xfrm>
          <a:prstGeom prst="line">
            <a:avLst/>
          </a:prstGeom>
          <a:ln w="1260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6724800" y="4367160"/>
            <a:ext cx="5277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r">
              <a:lnSpc>
                <a:spcPct val="100000"/>
              </a:lnSpc>
            </a:pPr>
            <a:br/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Folie </a:t>
            </a:r>
            <a:fld id="{75740625-B37E-4960-8765-BD5A9D7C1B01}" type="slidenum"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&lt;Foliennummer&gt;</a:t>
            </a:fld>
            <a:endParaRPr b="0" lang="de-DE" sz="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de-DE" sz="800" spc="-1" strike="noStrike">
              <a:latin typeface="Arial"/>
            </a:endParaRPr>
          </a:p>
        </p:txBody>
      </p:sp>
      <p:pic>
        <p:nvPicPr>
          <p:cNvPr id="50" name="Grafik 8" descr=""/>
          <p:cNvPicPr/>
          <p:nvPr/>
        </p:nvPicPr>
        <p:blipFill>
          <a:blip r:embed="rId2"/>
          <a:stretch/>
        </p:blipFill>
        <p:spPr>
          <a:xfrm>
            <a:off x="8230320" y="4752360"/>
            <a:ext cx="577080" cy="262080"/>
          </a:xfrm>
          <a:prstGeom prst="rect">
            <a:avLst/>
          </a:prstGeom>
          <a:ln>
            <a:noFill/>
          </a:ln>
        </p:spPr>
      </p:pic>
      <p:pic>
        <p:nvPicPr>
          <p:cNvPr id="51" name="Grafik 9" descr=""/>
          <p:cNvPicPr/>
          <p:nvPr/>
        </p:nvPicPr>
        <p:blipFill>
          <a:blip r:embed="rId3"/>
          <a:stretch/>
        </p:blipFill>
        <p:spPr>
          <a:xfrm>
            <a:off x="379800" y="4752360"/>
            <a:ext cx="835920" cy="242640"/>
          </a:xfrm>
          <a:prstGeom prst="rect">
            <a:avLst/>
          </a:prstGeom>
          <a:ln>
            <a:noFill/>
          </a:ln>
        </p:spPr>
      </p:pic>
      <p:sp>
        <p:nvSpPr>
          <p:cNvPr id="5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Line 1"/>
          <p:cNvSpPr/>
          <p:nvPr/>
        </p:nvSpPr>
        <p:spPr>
          <a:xfrm>
            <a:off x="0" y="4592160"/>
            <a:ext cx="9144000" cy="0"/>
          </a:xfrm>
          <a:prstGeom prst="line">
            <a:avLst/>
          </a:prstGeom>
          <a:ln w="1260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6724800" y="4367160"/>
            <a:ext cx="5277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r">
              <a:lnSpc>
                <a:spcPct val="100000"/>
              </a:lnSpc>
            </a:pPr>
            <a:br/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Folie </a:t>
            </a:r>
            <a:fld id="{33FF77ED-91A4-4543-9A43-FDC2CC58325D}" type="slidenum"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&lt;Foliennummer&gt;</a:t>
            </a:fld>
            <a:endParaRPr b="0" lang="de-DE" sz="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de-DE" sz="800" spc="-1" strike="noStrike">
              <a:latin typeface="Arial"/>
            </a:endParaRPr>
          </a:p>
        </p:txBody>
      </p:sp>
      <p:pic>
        <p:nvPicPr>
          <p:cNvPr id="92" name="Grafik 8" descr=""/>
          <p:cNvPicPr/>
          <p:nvPr/>
        </p:nvPicPr>
        <p:blipFill>
          <a:blip r:embed="rId2"/>
          <a:stretch/>
        </p:blipFill>
        <p:spPr>
          <a:xfrm>
            <a:off x="8230320" y="4752360"/>
            <a:ext cx="577080" cy="262080"/>
          </a:xfrm>
          <a:prstGeom prst="rect">
            <a:avLst/>
          </a:prstGeom>
          <a:ln>
            <a:noFill/>
          </a:ln>
        </p:spPr>
      </p:pic>
      <p:pic>
        <p:nvPicPr>
          <p:cNvPr id="93" name="Grafik 9" descr=""/>
          <p:cNvPicPr/>
          <p:nvPr/>
        </p:nvPicPr>
        <p:blipFill>
          <a:blip r:embed="rId3"/>
          <a:stretch/>
        </p:blipFill>
        <p:spPr>
          <a:xfrm>
            <a:off x="379800" y="4752360"/>
            <a:ext cx="835920" cy="242640"/>
          </a:xfrm>
          <a:prstGeom prst="rect">
            <a:avLst/>
          </a:prstGeom>
          <a:ln>
            <a:noFill/>
          </a:ln>
        </p:spPr>
      </p:pic>
      <p:sp>
        <p:nvSpPr>
          <p:cNvPr id="94" name="CustomShape 3"/>
          <p:cNvSpPr/>
          <p:nvPr/>
        </p:nvSpPr>
        <p:spPr>
          <a:xfrm>
            <a:off x="0" y="0"/>
            <a:ext cx="9143280" cy="4596120"/>
          </a:xfrm>
          <a:prstGeom prst="rect">
            <a:avLst/>
          </a:prstGeom>
          <a:gradFill rotWithShape="0">
            <a:gsLst>
              <a:gs pos="0">
                <a:srgbClr val="00305e"/>
              </a:gs>
              <a:gs pos="100000">
                <a:srgbClr val="006ab3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4"/>
          <p:cNvSpPr/>
          <p:nvPr/>
        </p:nvSpPr>
        <p:spPr>
          <a:xfrm>
            <a:off x="2664000" y="4627800"/>
            <a:ext cx="389016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DejaVu Sans"/>
              </a:rPr>
              <a:t>Abschlusspräsentation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Davin Ahn, Marcus Fiedler, Jonas Hönisch, Igor Macevic, Tobias Neubauer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Fakultät Informatik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21.01.2020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664000" y="4627800"/>
            <a:ext cx="389016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DejaVu Sans"/>
              </a:rPr>
              <a:t>Abschlusspräsentation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Davin Ahn, Marcus Fiedler, Jonas Hönisch, Igor Macevic, Tobias Neubauer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Fakultät Informatik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21.01.2020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135" name="Line 2"/>
          <p:cNvSpPr/>
          <p:nvPr/>
        </p:nvSpPr>
        <p:spPr>
          <a:xfrm>
            <a:off x="0" y="4592160"/>
            <a:ext cx="9144000" cy="0"/>
          </a:xfrm>
          <a:prstGeom prst="line">
            <a:avLst/>
          </a:prstGeom>
          <a:ln w="1260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3"/>
          <p:cNvSpPr/>
          <p:nvPr/>
        </p:nvSpPr>
        <p:spPr>
          <a:xfrm>
            <a:off x="6724800" y="4367160"/>
            <a:ext cx="5277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r">
              <a:lnSpc>
                <a:spcPct val="100000"/>
              </a:lnSpc>
            </a:pPr>
            <a:br/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Folie </a:t>
            </a:r>
            <a:fld id="{D24D07F6-D304-4FF1-A90C-BDBD23D8F7D7}" type="slidenum"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&lt;Foliennummer&gt;</a:t>
            </a:fld>
            <a:endParaRPr b="0" lang="de-DE" sz="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de-DE" sz="800" spc="-1" strike="noStrike">
              <a:latin typeface="Arial"/>
            </a:endParaRPr>
          </a:p>
        </p:txBody>
      </p:sp>
      <p:pic>
        <p:nvPicPr>
          <p:cNvPr id="137" name="Grafik 8" descr=""/>
          <p:cNvPicPr/>
          <p:nvPr/>
        </p:nvPicPr>
        <p:blipFill>
          <a:blip r:embed="rId2"/>
          <a:stretch/>
        </p:blipFill>
        <p:spPr>
          <a:xfrm>
            <a:off x="8230320" y="4752360"/>
            <a:ext cx="577080" cy="262080"/>
          </a:xfrm>
          <a:prstGeom prst="rect">
            <a:avLst/>
          </a:prstGeom>
          <a:ln>
            <a:noFill/>
          </a:ln>
        </p:spPr>
      </p:pic>
      <p:pic>
        <p:nvPicPr>
          <p:cNvPr id="138" name="Grafik 9" descr=""/>
          <p:cNvPicPr/>
          <p:nvPr/>
        </p:nvPicPr>
        <p:blipFill>
          <a:blip r:embed="rId3"/>
          <a:stretch/>
        </p:blipFill>
        <p:spPr>
          <a:xfrm>
            <a:off x="379800" y="4752360"/>
            <a:ext cx="835920" cy="242640"/>
          </a:xfrm>
          <a:prstGeom prst="rect">
            <a:avLst/>
          </a:prstGeom>
          <a:ln>
            <a:noFill/>
          </a:ln>
        </p:spPr>
      </p:pic>
      <p:sp>
        <p:nvSpPr>
          <p:cNvPr id="139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Line 1"/>
          <p:cNvSpPr/>
          <p:nvPr/>
        </p:nvSpPr>
        <p:spPr>
          <a:xfrm>
            <a:off x="0" y="4592160"/>
            <a:ext cx="9144000" cy="0"/>
          </a:xfrm>
          <a:prstGeom prst="line">
            <a:avLst/>
          </a:prstGeom>
          <a:ln w="1260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2"/>
          <p:cNvSpPr/>
          <p:nvPr/>
        </p:nvSpPr>
        <p:spPr>
          <a:xfrm>
            <a:off x="6724800" y="4367160"/>
            <a:ext cx="5277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r">
              <a:lnSpc>
                <a:spcPct val="100000"/>
              </a:lnSpc>
            </a:pPr>
            <a:br/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Folie </a:t>
            </a:r>
            <a:fld id="{8FF3E7C3-EC26-4BB3-B155-C8E2760D05A5}" type="slidenum"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&lt;Foliennummer&gt;</a:t>
            </a:fld>
            <a:endParaRPr b="0" lang="de-DE" sz="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de-DE" sz="800" spc="-1" strike="noStrike">
              <a:latin typeface="Arial"/>
            </a:endParaRPr>
          </a:p>
        </p:txBody>
      </p:sp>
      <p:pic>
        <p:nvPicPr>
          <p:cNvPr id="179" name="Grafik 8" descr=""/>
          <p:cNvPicPr/>
          <p:nvPr/>
        </p:nvPicPr>
        <p:blipFill>
          <a:blip r:embed="rId2"/>
          <a:stretch/>
        </p:blipFill>
        <p:spPr>
          <a:xfrm>
            <a:off x="8230320" y="4752360"/>
            <a:ext cx="577080" cy="262080"/>
          </a:xfrm>
          <a:prstGeom prst="rect">
            <a:avLst/>
          </a:prstGeom>
          <a:ln>
            <a:noFill/>
          </a:ln>
        </p:spPr>
      </p:pic>
      <p:pic>
        <p:nvPicPr>
          <p:cNvPr id="180" name="Grafik 9" descr=""/>
          <p:cNvPicPr/>
          <p:nvPr/>
        </p:nvPicPr>
        <p:blipFill>
          <a:blip r:embed="rId3"/>
          <a:stretch/>
        </p:blipFill>
        <p:spPr>
          <a:xfrm>
            <a:off x="379800" y="4752360"/>
            <a:ext cx="835920" cy="242640"/>
          </a:xfrm>
          <a:prstGeom prst="rect">
            <a:avLst/>
          </a:prstGeom>
          <a:ln>
            <a:noFill/>
          </a:ln>
        </p:spPr>
      </p:pic>
      <p:sp>
        <p:nvSpPr>
          <p:cNvPr id="181" name="CustomShape 3"/>
          <p:cNvSpPr/>
          <p:nvPr/>
        </p:nvSpPr>
        <p:spPr>
          <a:xfrm>
            <a:off x="0" y="0"/>
            <a:ext cx="9143280" cy="4596120"/>
          </a:xfrm>
          <a:prstGeom prst="rect">
            <a:avLst/>
          </a:prstGeom>
          <a:gradFill rotWithShape="0">
            <a:gsLst>
              <a:gs pos="0">
                <a:srgbClr val="00305e"/>
              </a:gs>
              <a:gs pos="100000">
                <a:srgbClr val="006ab3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4"/>
          <p:cNvSpPr/>
          <p:nvPr/>
        </p:nvSpPr>
        <p:spPr>
          <a:xfrm>
            <a:off x="2664000" y="4627800"/>
            <a:ext cx="389016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DejaVu Sans"/>
              </a:rPr>
              <a:t>Abschlusspräsentation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Davin Ahn, Marcus Fiedler, Jonas Hönisch, Igor Macevic, Tobias Neubauer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Fakultät Informatik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21.01.2020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2664000" y="4627800"/>
            <a:ext cx="389016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DejaVu Sans"/>
              </a:rPr>
              <a:t>Abschlusspräsentation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Davin Ahn, Marcus Fiedler, Jonas Hönisch, Igor Macevic, Tobias Neubauer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Fakultät Informatik</a:t>
            </a:r>
            <a:endParaRPr b="0" lang="de-DE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21.01.2020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222" name="Line 2"/>
          <p:cNvSpPr/>
          <p:nvPr/>
        </p:nvSpPr>
        <p:spPr>
          <a:xfrm>
            <a:off x="0" y="4592160"/>
            <a:ext cx="9144000" cy="0"/>
          </a:xfrm>
          <a:prstGeom prst="line">
            <a:avLst/>
          </a:prstGeom>
          <a:ln w="1260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3"/>
          <p:cNvSpPr/>
          <p:nvPr/>
        </p:nvSpPr>
        <p:spPr>
          <a:xfrm>
            <a:off x="6724800" y="4367160"/>
            <a:ext cx="5277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r">
              <a:lnSpc>
                <a:spcPct val="100000"/>
              </a:lnSpc>
            </a:pPr>
            <a:br/>
            <a:r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Folie </a:t>
            </a:r>
            <a:fld id="{BB44E3B0-B50B-422F-97F6-6147A9AFA619}" type="slidenum">
              <a:rPr b="0" lang="de-DE" sz="800" spc="-1" strike="noStrike">
                <a:solidFill>
                  <a:srgbClr val="727879"/>
                </a:solidFill>
                <a:latin typeface="Open Sans"/>
                <a:ea typeface="Open Sans"/>
              </a:rPr>
              <a:t>&lt;Foliennummer&gt;</a:t>
            </a:fld>
            <a:endParaRPr b="0" lang="de-DE" sz="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de-DE" sz="800" spc="-1" strike="noStrike">
              <a:latin typeface="Arial"/>
            </a:endParaRPr>
          </a:p>
        </p:txBody>
      </p:sp>
      <p:pic>
        <p:nvPicPr>
          <p:cNvPr id="224" name="Grafik 8" descr=""/>
          <p:cNvPicPr/>
          <p:nvPr/>
        </p:nvPicPr>
        <p:blipFill>
          <a:blip r:embed="rId2"/>
          <a:stretch/>
        </p:blipFill>
        <p:spPr>
          <a:xfrm>
            <a:off x="8230320" y="4752360"/>
            <a:ext cx="577080" cy="262080"/>
          </a:xfrm>
          <a:prstGeom prst="rect">
            <a:avLst/>
          </a:prstGeom>
          <a:ln>
            <a:noFill/>
          </a:ln>
        </p:spPr>
      </p:pic>
      <p:pic>
        <p:nvPicPr>
          <p:cNvPr id="225" name="Grafik 9" descr=""/>
          <p:cNvPicPr/>
          <p:nvPr/>
        </p:nvPicPr>
        <p:blipFill>
          <a:blip r:embed="rId3"/>
          <a:stretch/>
        </p:blipFill>
        <p:spPr>
          <a:xfrm>
            <a:off x="379800" y="4752360"/>
            <a:ext cx="835920" cy="242640"/>
          </a:xfrm>
          <a:prstGeom prst="rect">
            <a:avLst/>
          </a:prstGeom>
          <a:ln>
            <a:noFill/>
          </a:ln>
        </p:spPr>
      </p:pic>
      <p:sp>
        <p:nvSpPr>
          <p:cNvPr id="22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655920" y="3651840"/>
            <a:ext cx="7828560" cy="1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de-DE" sz="1600" spc="-1" strike="noStrike">
                <a:solidFill>
                  <a:srgbClr val="ffffff"/>
                </a:solidFill>
                <a:latin typeface="Open Sans"/>
              </a:rPr>
              <a:t>Am 21.01.2020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de-DE" sz="16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655920" y="1815480"/>
            <a:ext cx="7828560" cy="6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latin typeface="Open Sans"/>
              </a:rPr>
              <a:t>Davin Ahn, Marcus Fiedler, Jonas Hönisch, Igor Macevic, Tobias Neubauer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latin typeface="Open Sans"/>
              </a:rPr>
              <a:t>Fakultät Informatik</a:t>
            </a:r>
            <a:endParaRPr b="0" lang="de-DE" sz="1600" spc="-1" strike="noStrike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655920" y="2544120"/>
            <a:ext cx="7828560" cy="72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Open Sans"/>
              </a:rPr>
              <a:t>Abschlusspräsentation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655920" y="2540520"/>
            <a:ext cx="793476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Open Sans"/>
              </a:rPr>
              <a:t>Fortschritt und Probleme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655920" y="259560"/>
            <a:ext cx="7934760" cy="5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305e"/>
                </a:solidFill>
                <a:latin typeface="Open Sans"/>
              </a:rPr>
              <a:t>Fortschritt und Probleme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720000" y="771840"/>
            <a:ext cx="7848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de-DE" sz="1800" spc="-1" strike="noStrike">
                <a:latin typeface="Arial"/>
              </a:rPr>
              <a:t>- sehr großer Aufgabenumfang → immer ein bisschen zu spät dran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</a:rPr>
              <a:t>- gutes Teamwork, gut gegenseitig geholfen und Aufgaben abgenommen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</a:rPr>
              <a:t>-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655920" y="2540520"/>
            <a:ext cx="793476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Open Sans"/>
              </a:rPr>
              <a:t>Demonstration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655920" y="259560"/>
            <a:ext cx="7934760" cy="5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305e"/>
                </a:solidFill>
                <a:latin typeface="Open Sans"/>
              </a:rPr>
              <a:t>Inhalt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655920" y="1113120"/>
            <a:ext cx="7934760" cy="32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de-DE" sz="1600" spc="-1" strike="noStrike">
                <a:solidFill>
                  <a:srgbClr val="00305e"/>
                </a:solidFill>
                <a:latin typeface="Open Sans"/>
              </a:rPr>
              <a:t>Überblick Programmaufbau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de-DE" sz="1600" spc="-1" strike="noStrike">
                <a:solidFill>
                  <a:srgbClr val="00305e"/>
                </a:solidFill>
                <a:latin typeface="Open Sans"/>
              </a:rPr>
              <a:t>Aufgabenverteilung und Teamwork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de-DE" sz="1600" spc="-1" strike="noStrike">
                <a:solidFill>
                  <a:srgbClr val="00305e"/>
                </a:solidFill>
                <a:latin typeface="Open Sans"/>
              </a:rPr>
              <a:t>Unser Vorgehen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de-DE" sz="1600" spc="-1" strike="noStrike">
                <a:solidFill>
                  <a:srgbClr val="00305e"/>
                </a:solidFill>
                <a:latin typeface="Open Sans"/>
              </a:rPr>
              <a:t>Fortschritt und Probleme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de-DE" sz="1600" spc="-1" strike="noStrike">
                <a:solidFill>
                  <a:srgbClr val="00305e"/>
                </a:solidFill>
                <a:latin typeface="Open Sans"/>
              </a:rPr>
              <a:t>Demonstration</a:t>
            </a:r>
            <a:endParaRPr b="0" lang="de-DE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55920" y="2540520"/>
            <a:ext cx="793476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Open Sans"/>
              </a:rPr>
              <a:t>Überblick Programmaufbau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655920" y="259560"/>
            <a:ext cx="7934760" cy="5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305e"/>
                </a:solidFill>
                <a:latin typeface="Open Sans"/>
              </a:rPr>
              <a:t>GUI</a:t>
            </a:r>
            <a:endParaRPr b="0" lang="de-DE" sz="2400" spc="-1" strike="noStrike">
              <a:latin typeface="Arial"/>
            </a:endParaRPr>
          </a:p>
        </p:txBody>
      </p:sp>
      <p:pic>
        <p:nvPicPr>
          <p:cNvPr id="271" name="Inhaltsplatzhalter 4" descr=""/>
          <p:cNvPicPr/>
          <p:nvPr/>
        </p:nvPicPr>
        <p:blipFill>
          <a:blip r:embed="rId1"/>
          <a:stretch/>
        </p:blipFill>
        <p:spPr>
          <a:xfrm>
            <a:off x="655920" y="627480"/>
            <a:ext cx="7011720" cy="385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655920" y="259560"/>
            <a:ext cx="7934760" cy="5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305e"/>
                </a:solidFill>
                <a:latin typeface="Open Sans"/>
              </a:rPr>
              <a:t>Packages</a:t>
            </a:r>
            <a:endParaRPr b="0" lang="de-DE" sz="2400" spc="-1" strike="noStrike">
              <a:latin typeface="Arial"/>
            </a:endParaRPr>
          </a:p>
        </p:txBody>
      </p:sp>
      <p:pic>
        <p:nvPicPr>
          <p:cNvPr id="273" name="" descr=""/>
          <p:cNvPicPr/>
          <p:nvPr/>
        </p:nvPicPr>
        <p:blipFill>
          <a:blip r:embed="rId1"/>
          <a:stretch/>
        </p:blipFill>
        <p:spPr>
          <a:xfrm>
            <a:off x="216000" y="648000"/>
            <a:ext cx="7487640" cy="390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655920" y="2540520"/>
            <a:ext cx="793476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Open Sans"/>
              </a:rPr>
              <a:t>Aufgabenverteilung und Teamwork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655920" y="259560"/>
            <a:ext cx="7934760" cy="5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305e"/>
                </a:solidFill>
                <a:latin typeface="Open Sans"/>
              </a:rPr>
              <a:t>Aufgabenverteilung und Teamwork</a:t>
            </a:r>
            <a:endParaRPr b="0" lang="de-DE" sz="2400" spc="-1" strike="noStrike">
              <a:latin typeface="Arial"/>
            </a:endParaRPr>
          </a:p>
        </p:txBody>
      </p:sp>
      <p:graphicFrame>
        <p:nvGraphicFramePr>
          <p:cNvPr id="276" name="Table 2"/>
          <p:cNvGraphicFramePr/>
          <p:nvPr/>
        </p:nvGraphicFramePr>
        <p:xfrm>
          <a:off x="624960" y="720000"/>
          <a:ext cx="8230680" cy="3668400"/>
        </p:xfrm>
        <a:graphic>
          <a:graphicData uri="http://schemas.openxmlformats.org/drawingml/2006/table">
            <a:tbl>
              <a:tblPr/>
              <a:tblGrid>
                <a:gridCol w="1928160"/>
                <a:gridCol w="6302880"/>
              </a:tblGrid>
              <a:tr h="5047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de-DE" sz="1800" spc="-1" strike="noStrike">
                          <a:latin typeface="Arial"/>
                        </a:rPr>
                        <a:t>Teammitglied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de-DE" sz="1800" spc="-1" strike="noStrike">
                          <a:latin typeface="Arial"/>
                        </a:rPr>
                        <a:t>Aufgaben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328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de-DE" sz="1800" spc="-1" strike="noStrike">
                          <a:latin typeface="Arial"/>
                        </a:rPr>
                        <a:t>Davin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de-DE" sz="1800" spc="-1" strike="noStrike">
                          <a:latin typeface="Arial"/>
                        </a:rPr>
                        <a:t>Location Package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328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de-DE" sz="1800" spc="-1" strike="noStrike">
                          <a:latin typeface="Arial"/>
                        </a:rPr>
                        <a:t>Marcus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de-DE" sz="1800" spc="-1" strike="noStrike">
                          <a:latin typeface="Arial"/>
                        </a:rPr>
                        <a:t>Staff-&amp; Messaging Package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r>
                        <a:rPr b="0" lang="de-DE" sz="1800" spc="-1" strike="noStrike">
                          <a:latin typeface="Arial"/>
                        </a:rPr>
                        <a:t>Scrum-Master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328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de-DE" sz="1800" spc="-1" strike="noStrike">
                          <a:latin typeface="Arial"/>
                        </a:rPr>
                        <a:t>Jonas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de-DE" sz="1800" spc="-1" strike="noStrike">
                          <a:latin typeface="Arial"/>
                        </a:rPr>
                        <a:t>Festival- &amp; Inventory Package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328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de-DE" sz="1800" spc="-1" strike="noStrike">
                          <a:latin typeface="Arial"/>
                        </a:rPr>
                        <a:t>Igor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de-DE" sz="1800" spc="-1" strike="noStrike">
                          <a:latin typeface="Arial"/>
                        </a:rPr>
                        <a:t>Contracts Package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r>
                        <a:rPr b="0" lang="de-DE" sz="1800" spc="-1" strike="noStrike">
                          <a:latin typeface="Arial"/>
                        </a:rPr>
                        <a:t>Frontend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321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de-DE" sz="1800" spc="-1" strike="noStrike">
                          <a:latin typeface="Arial"/>
                        </a:rPr>
                        <a:t>Tobias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de-DE" sz="1800" spc="-1" strike="noStrike">
                          <a:latin typeface="Arial"/>
                        </a:rPr>
                        <a:t>Ticket- und Economic Package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r>
                        <a:rPr b="0" lang="de-DE" sz="1800" spc="-1" strike="noStrike">
                          <a:latin typeface="Arial"/>
                        </a:rPr>
                        <a:t>Protokollant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655920" y="2540520"/>
            <a:ext cx="793476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ffffff"/>
                </a:solidFill>
                <a:latin typeface="Open Sans"/>
              </a:rPr>
              <a:t>Unser Vorgehen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655920" y="259560"/>
            <a:ext cx="7934760" cy="5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305e"/>
                </a:solidFill>
                <a:latin typeface="Open Sans"/>
              </a:rPr>
              <a:t>Unser Vorgehen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432000" y="936000"/>
            <a:ext cx="1872000" cy="93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de-DE" sz="1800" spc="-1" strike="noStrike">
                <a:solidFill>
                  <a:srgbClr val="ffffff"/>
                </a:solidFill>
                <a:latin typeface="Arial"/>
              </a:rPr>
              <a:t>Prototypen der</a:t>
            </a:r>
            <a:endParaRPr b="0" lang="de-DE" sz="1800" spc="-1" strike="noStrike">
              <a:latin typeface="Arial"/>
            </a:endParaRPr>
          </a:p>
          <a:p>
            <a:pPr algn="ctr"/>
            <a:r>
              <a:rPr b="0" lang="de-DE" sz="1800" spc="-1" strike="noStrike">
                <a:solidFill>
                  <a:srgbClr val="ffffff"/>
                </a:solidFill>
                <a:latin typeface="Arial"/>
              </a:rPr>
              <a:t>Packages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4464000" y="1152000"/>
            <a:ext cx="1872000" cy="93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de-DE" sz="1800" spc="-1" strike="noStrike">
                <a:solidFill>
                  <a:srgbClr val="ffffff"/>
                </a:solidFill>
                <a:latin typeface="Arial"/>
              </a:rPr>
              <a:t>„</a:t>
            </a:r>
            <a:r>
              <a:rPr b="0" lang="de-DE" sz="1800" spc="-1" strike="noStrike">
                <a:solidFill>
                  <a:srgbClr val="ffffff"/>
                </a:solidFill>
                <a:latin typeface="Arial"/>
              </a:rPr>
              <a:t>Gesamt-</a:t>
            </a:r>
            <a:endParaRPr b="0" lang="de-DE" sz="1800" spc="-1" strike="noStrike">
              <a:latin typeface="Arial"/>
            </a:endParaRPr>
          </a:p>
          <a:p>
            <a:pPr algn="ctr"/>
            <a:r>
              <a:rPr b="0" lang="de-DE" sz="1800" spc="-1" strike="noStrike">
                <a:solidFill>
                  <a:srgbClr val="ffffff"/>
                </a:solidFill>
                <a:latin typeface="Arial"/>
              </a:rPr>
              <a:t>Prototyp“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81" name="CustomShape 4"/>
          <p:cNvSpPr/>
          <p:nvPr/>
        </p:nvSpPr>
        <p:spPr>
          <a:xfrm>
            <a:off x="6480000" y="2520000"/>
            <a:ext cx="1872000" cy="93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de-DE" sz="1800" spc="-1" strike="noStrike">
                <a:solidFill>
                  <a:srgbClr val="ffffff"/>
                </a:solidFill>
                <a:latin typeface="Arial"/>
              </a:rPr>
              <a:t>Weiterentwicklung</a:t>
            </a:r>
            <a:endParaRPr b="0" lang="de-DE" sz="1800" spc="-1" strike="noStrike">
              <a:latin typeface="Arial"/>
            </a:endParaRPr>
          </a:p>
          <a:p>
            <a:pPr algn="ctr"/>
            <a:r>
              <a:rPr b="0" lang="de-DE" sz="1800" spc="-1" strike="noStrike">
                <a:solidFill>
                  <a:srgbClr val="ffffff"/>
                </a:solidFill>
                <a:latin typeface="Arial"/>
              </a:rPr>
              <a:t>der Packages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82" name="Line 5"/>
          <p:cNvSpPr/>
          <p:nvPr/>
        </p:nvSpPr>
        <p:spPr>
          <a:xfrm>
            <a:off x="2376000" y="1368000"/>
            <a:ext cx="1944000" cy="216000"/>
          </a:xfrm>
          <a:prstGeom prst="line">
            <a:avLst/>
          </a:prstGeom>
          <a:ln>
            <a:solidFill>
              <a:srgbClr val="3465a4"/>
            </a:solidFill>
            <a:prstDash val="dash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/>
            <a:r>
              <a:rPr b="0" lang="de-DE" sz="1400" spc="-1" strike="noStrike">
                <a:latin typeface="Arial"/>
              </a:rPr>
              <a:t>zusammensetzen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283" name="CustomShape 6"/>
          <p:cNvSpPr/>
          <p:nvPr/>
        </p:nvSpPr>
        <p:spPr>
          <a:xfrm>
            <a:off x="2376000" y="2448000"/>
            <a:ext cx="1872000" cy="93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de-DE" sz="1800" spc="-1" strike="noStrike">
                <a:solidFill>
                  <a:srgbClr val="ffffff"/>
                </a:solidFill>
                <a:latin typeface="Arial"/>
              </a:rPr>
              <a:t>Entwicklung</a:t>
            </a:r>
            <a:endParaRPr b="0" lang="de-DE" sz="1800" spc="-1" strike="noStrike">
              <a:latin typeface="Arial"/>
            </a:endParaRPr>
          </a:p>
          <a:p>
            <a:pPr algn="ctr"/>
            <a:r>
              <a:rPr b="0" lang="de-DE" sz="1800" spc="-1" strike="noStrike">
                <a:solidFill>
                  <a:srgbClr val="ffffff"/>
                </a:solidFill>
                <a:latin typeface="Arial"/>
              </a:rPr>
              <a:t>des Frontends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84" name="CustomShape 7"/>
          <p:cNvSpPr/>
          <p:nvPr/>
        </p:nvSpPr>
        <p:spPr>
          <a:xfrm>
            <a:off x="4536000" y="3528000"/>
            <a:ext cx="1872000" cy="93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de-DE" sz="1800" spc="-1" strike="noStrike">
                <a:solidFill>
                  <a:srgbClr val="ffffff"/>
                </a:solidFill>
                <a:latin typeface="Arial"/>
              </a:rPr>
              <a:t>Fertiges Produkt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85" name="Line 8"/>
          <p:cNvSpPr/>
          <p:nvPr/>
        </p:nvSpPr>
        <p:spPr>
          <a:xfrm flipH="1">
            <a:off x="4248000" y="2160000"/>
            <a:ext cx="216000" cy="28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Line 9"/>
          <p:cNvSpPr/>
          <p:nvPr/>
        </p:nvSpPr>
        <p:spPr>
          <a:xfrm>
            <a:off x="6336000" y="2160000"/>
            <a:ext cx="144000" cy="28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Line 10"/>
          <p:cNvSpPr/>
          <p:nvPr/>
        </p:nvSpPr>
        <p:spPr>
          <a:xfrm flipH="1">
            <a:off x="6624000" y="3528000"/>
            <a:ext cx="432000" cy="43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Line 11"/>
          <p:cNvSpPr/>
          <p:nvPr/>
        </p:nvSpPr>
        <p:spPr>
          <a:xfrm>
            <a:off x="3672000" y="3456000"/>
            <a:ext cx="720000" cy="50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23</TotalTime>
  <Application>LibreOffice/6.2.5.2$Windows_X86_64 LibreOffice_project/1ec314fa52f458adc18c4f025c545a4e8b22c159</Application>
  <Words>143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2018-11-29T15:13:54Z</dcterms:created>
  <dc:creator>Tim Rosmeisl</dc:creator>
  <dc:description/>
  <dc:language>de-DE</dc:language>
  <cp:lastModifiedBy/>
  <dcterms:modified xsi:type="dcterms:W3CDTF">2020-01-20T14:32:34Z</dcterms:modified>
  <cp:revision>22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