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9"/>
  </p:notesMasterIdLst>
  <p:handoutMasterIdLst>
    <p:handoutMasterId r:id="rId10"/>
  </p:handoutMasterIdLst>
  <p:sldIdLst>
    <p:sldId id="910" r:id="rId2"/>
    <p:sldId id="974" r:id="rId3"/>
    <p:sldId id="975" r:id="rId4"/>
    <p:sldId id="973" r:id="rId5"/>
    <p:sldId id="918" r:id="rId6"/>
    <p:sldId id="972" r:id="rId7"/>
    <p:sldId id="870" r:id="rId8"/>
  </p:sldIdLst>
  <p:sldSz cx="9144000" cy="6858000" type="screen4x3"/>
  <p:notesSz cx="7102475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CCFFFF"/>
    <a:srgbClr val="996633"/>
    <a:srgbClr val="FF9999"/>
    <a:srgbClr val="FFFF99"/>
    <a:srgbClr val="9C9BA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3" autoAdjust="0"/>
    <p:restoredTop sz="95216" autoAdjust="0"/>
  </p:normalViewPr>
  <p:slideViewPr>
    <p:cSldViewPr snapToGrid="0">
      <p:cViewPr>
        <p:scale>
          <a:sx n="80" d="100"/>
          <a:sy n="80" d="100"/>
        </p:scale>
        <p:origin x="-1314" y="-228"/>
      </p:cViewPr>
      <p:guideLst>
        <p:guide orient="horz" pos="2175"/>
        <p:guide pos="2895"/>
      </p:guideLst>
    </p:cSldViewPr>
  </p:slideViewPr>
  <p:outlineViewPr>
    <p:cViewPr>
      <p:scale>
        <a:sx n="33" d="100"/>
        <a:sy n="33" d="100"/>
      </p:scale>
      <p:origin x="6" y="509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065" cy="5110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143" tIns="49071" rIns="98143" bIns="4907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85" y="0"/>
            <a:ext cx="3078065" cy="5110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143" tIns="49071" rIns="98143" bIns="4907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26"/>
            <a:ext cx="3078065" cy="5110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143" tIns="49071" rIns="98143" bIns="4907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85" y="9721826"/>
            <a:ext cx="3078065" cy="5110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143" tIns="49071" rIns="98143" bIns="4907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3B2CDCC0-FC09-462B-87DE-7D049B2CE6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3983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065" cy="5110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85" y="0"/>
            <a:ext cx="3078065" cy="5110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4" y="4861795"/>
            <a:ext cx="5681330" cy="46045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065" cy="5110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85" y="9721826"/>
            <a:ext cx="3078065" cy="5110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F43F2B33-3695-4B28-967C-F86587DF89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3465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BA00F-CB5E-4351-B43F-8ABF151A563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6137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예제 소스코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-21021" y="-42040"/>
            <a:ext cx="9165021" cy="908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563336"/>
            <a:ext cx="8856984" cy="6188527"/>
          </a:xfrm>
          <a:noFill/>
          <a:ln w="25400">
            <a:solidFill>
              <a:srgbClr val="92D050"/>
            </a:solidFill>
          </a:ln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lang="en-US" altLang="ko-KR" sz="2000" b="0" i="0" smtClean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b="0" dirty="0" smtClean="0"/>
              <a:t> 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</p:txBody>
      </p:sp>
      <p:sp>
        <p:nvSpPr>
          <p:cNvPr id="3" name="직사각형 2"/>
          <p:cNvSpPr/>
          <p:nvPr userDrawn="1"/>
        </p:nvSpPr>
        <p:spPr>
          <a:xfrm>
            <a:off x="1952367" y="64944"/>
            <a:ext cx="7009115" cy="4267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952367" y="77360"/>
            <a:ext cx="7009115" cy="410978"/>
          </a:xfrm>
          <a:solidFill>
            <a:srgbClr val="92D050"/>
          </a:solidFill>
        </p:spPr>
        <p:txBody>
          <a:bodyPr>
            <a:noAutofit/>
          </a:bodyPr>
          <a:lstStyle>
            <a:lvl1pPr algn="just">
              <a:defRPr sz="1800" b="1" baseline="0"/>
            </a:lvl1pPr>
          </a:lstStyle>
          <a:p>
            <a:endParaRPr lang="ko-KR" altLang="en-US" dirty="0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384234" y="77360"/>
            <a:ext cx="1469280" cy="410400"/>
          </a:xfrm>
        </p:spPr>
        <p:txBody>
          <a:bodyPr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1400" b="1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9" name="Picture 2" descr="C:\#Ucloud\안드로이드 집필\$2차완성\01장그림(2012.04.20)\01-54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679" y="140914"/>
            <a:ext cx="372584" cy="2747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1926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190500"/>
            <a:ext cx="7789862" cy="5715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1A017-914F-4015-9266-77B61E5E1AD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4309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51377"/>
            <a:ext cx="7789862" cy="5715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4549" y="733647"/>
            <a:ext cx="8653389" cy="59543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A1E75-EFD5-4BDA-89B8-C46771924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319646" y="616"/>
            <a:ext cx="351308" cy="61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522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A1E75-EFD5-4BDA-89B8-C46771924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319646" y="-10017"/>
            <a:ext cx="351308" cy="61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88000" y="712382"/>
            <a:ext cx="8609938" cy="5975656"/>
          </a:xfrm>
          <a:ln w="1905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sz="16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125538" y="40744"/>
            <a:ext cx="7789862" cy="5715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525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62010"/>
            <a:ext cx="7789862" cy="5715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476EB-5D7F-4D5F-B180-62031A9E96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319646" y="11249"/>
            <a:ext cx="351308" cy="61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163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1000278" y="45987"/>
            <a:ext cx="7514463" cy="64135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en-US" altLang="ko-KR" sz="3600" i="1" dirty="0">
              <a:ea typeface="HY엽서L" pitchFamily="18" charset="-127"/>
            </a:endParaRPr>
          </a:p>
        </p:txBody>
      </p:sp>
      <p:sp>
        <p:nvSpPr>
          <p:cNvPr id="50" name="내용 개체 틀 2"/>
          <p:cNvSpPr>
            <a:spLocks noGrp="1"/>
          </p:cNvSpPr>
          <p:nvPr>
            <p:ph idx="1"/>
          </p:nvPr>
        </p:nvSpPr>
        <p:spPr>
          <a:xfrm>
            <a:off x="560717" y="932079"/>
            <a:ext cx="7954024" cy="5709201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039602" y="75017"/>
            <a:ext cx="7437614" cy="571500"/>
          </a:xfrm>
          <a:noFill/>
        </p:spPr>
        <p:txBody>
          <a:bodyPr/>
          <a:lstStyle>
            <a:lvl1pPr algn="l"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96830" y="6573361"/>
            <a:ext cx="726621" cy="28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8F92EFEC-A04B-418B-AB46-4C4B0316DFD3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54664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1000278" y="46854"/>
            <a:ext cx="7514463" cy="64135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en-US" altLang="ko-KR" sz="3600" i="1" dirty="0">
              <a:ea typeface="HY엽서L" pitchFamily="18" charset="-127"/>
            </a:endParaRPr>
          </a:p>
        </p:txBody>
      </p:sp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039602" y="75884"/>
            <a:ext cx="7437614" cy="571500"/>
          </a:xfrm>
          <a:noFill/>
        </p:spPr>
        <p:txBody>
          <a:bodyPr/>
          <a:lstStyle>
            <a:lvl1pPr algn="l"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7378" y="6596739"/>
            <a:ext cx="726621" cy="26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8F92EFEC-A04B-418B-AB46-4C4B0316DFD3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3269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615F7-051B-4AE3-9A0D-417F4153B5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819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615F7-051B-4AE3-9A0D-417F4153B5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TextBox 5"/>
          <p:cNvSpPr txBox="1"/>
          <p:nvPr userDrawn="1"/>
        </p:nvSpPr>
        <p:spPr>
          <a:xfrm>
            <a:off x="2251494" y="2522424"/>
            <a:ext cx="49256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 End</a:t>
            </a:r>
            <a:endParaRPr lang="ko-KR" altLang="en-US" sz="9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61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예제 소스코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-21021" y="-42040"/>
            <a:ext cx="9165021" cy="908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563336"/>
            <a:ext cx="8856984" cy="6188527"/>
          </a:xfrm>
          <a:noFill/>
          <a:ln w="25400">
            <a:solidFill>
              <a:srgbClr val="FFC000"/>
            </a:solidFill>
          </a:ln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lang="en-US" altLang="ko-KR" sz="2000" b="0" i="0" smtClean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b="0" dirty="0" smtClean="0"/>
              <a:t> 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</p:txBody>
      </p:sp>
      <p:sp>
        <p:nvSpPr>
          <p:cNvPr id="3" name="직사각형 2"/>
          <p:cNvSpPr/>
          <p:nvPr userDrawn="1"/>
        </p:nvSpPr>
        <p:spPr>
          <a:xfrm>
            <a:off x="1952367" y="64944"/>
            <a:ext cx="7009115" cy="4267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952367" y="77360"/>
            <a:ext cx="7009115" cy="410978"/>
          </a:xfrm>
          <a:noFill/>
        </p:spPr>
        <p:txBody>
          <a:bodyPr>
            <a:noAutofit/>
          </a:bodyPr>
          <a:lstStyle>
            <a:lvl1pPr algn="just">
              <a:defRPr sz="1800" b="1" baseline="0"/>
            </a:lvl1pPr>
          </a:lstStyle>
          <a:p>
            <a:endParaRPr lang="ko-KR" altLang="en-US" dirty="0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384234" y="77360"/>
            <a:ext cx="1469280" cy="410400"/>
          </a:xfrm>
        </p:spPr>
        <p:txBody>
          <a:bodyPr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1400" b="1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9" name="Picture 2" descr="C:\#Ucloud\안드로이드 집필\$2차완성\01장그림(2012.04.20)\01-54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679" y="140914"/>
            <a:ext cx="372584" cy="2747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9409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5047" y="6585734"/>
            <a:ext cx="977566" cy="27226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pPr>
              <a:defRPr/>
            </a:pPr>
            <a:fld id="{59DBC630-81BA-4F2C-B160-4B63A0F25FF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6" name="Picture 7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319646" y="85409"/>
            <a:ext cx="351308" cy="615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0" r:id="rId2"/>
    <p:sldLayoutId id="2147483695" r:id="rId3"/>
    <p:sldLayoutId id="2147483691" r:id="rId4"/>
    <p:sldLayoutId id="2147483693" r:id="rId5"/>
    <p:sldLayoutId id="2147483694" r:id="rId6"/>
    <p:sldLayoutId id="2147483692" r:id="rId7"/>
    <p:sldLayoutId id="2147483701" r:id="rId8"/>
    <p:sldLayoutId id="2147483698" r:id="rId9"/>
    <p:sldLayoutId id="2147483699" r:id="rId10"/>
    <p:sldLayoutId id="214748370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dirty="0" err="1" smtClean="0"/>
              <a:t>MyBatis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실습 프로젝트</a:t>
            </a:r>
            <a:endParaRPr lang="en-US" altLang="ko-KR" sz="3200" smtClean="0"/>
          </a:p>
          <a:p>
            <a:endParaRPr lang="ko-KR" altLang="en-US" sz="3200" dirty="0" smtClean="0"/>
          </a:p>
          <a:p>
            <a:r>
              <a:rPr lang="ko-KR" altLang="en-US" sz="3200" dirty="0" smtClean="0"/>
              <a:t>목적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게시판을 만들 때 사용할 </a:t>
            </a:r>
            <a:r>
              <a:rPr lang="en-US" altLang="ko-KR" sz="3200" dirty="0" smtClean="0"/>
              <a:t>DAL</a:t>
            </a:r>
            <a:r>
              <a:rPr lang="ko-KR" altLang="en-US" sz="3200" dirty="0" smtClean="0"/>
              <a:t> 을 작성한다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기간</a:t>
            </a:r>
            <a:r>
              <a:rPr lang="en-US" altLang="ko-KR" sz="3200" dirty="0" smtClean="0"/>
              <a:t>: 4</a:t>
            </a:r>
            <a:r>
              <a:rPr lang="ko-KR" altLang="en-US" sz="3200" dirty="0" smtClean="0"/>
              <a:t>일</a:t>
            </a:r>
            <a:endParaRPr lang="en-US" altLang="ko-KR" sz="3200" dirty="0" smtClean="0"/>
          </a:p>
          <a:p>
            <a:r>
              <a:rPr lang="ko-KR" altLang="en-US" sz="3200" dirty="0" smtClean="0"/>
              <a:t>작업 순서</a:t>
            </a:r>
            <a:endParaRPr lang="en-US" altLang="ko-KR" sz="3200" dirty="0" smtClean="0"/>
          </a:p>
          <a:p>
            <a:pPr lvl="1"/>
            <a:r>
              <a:rPr lang="en-US" altLang="ko-KR" sz="3200" dirty="0" smtClean="0"/>
              <a:t>user </a:t>
            </a:r>
            <a:r>
              <a:rPr lang="en-US" altLang="ko-KR" sz="3200" dirty="0"/>
              <a:t>DAL </a:t>
            </a:r>
            <a:r>
              <a:rPr lang="ko-KR" altLang="en-US" sz="3200" dirty="0"/>
              <a:t>모듈 </a:t>
            </a:r>
            <a:r>
              <a:rPr lang="ko-KR" altLang="en-US" sz="3200" dirty="0" smtClean="0"/>
              <a:t>만들기</a:t>
            </a:r>
            <a:endParaRPr lang="en-US" altLang="ko-KR" sz="3200" dirty="0" smtClean="0"/>
          </a:p>
          <a:p>
            <a:pPr lvl="1"/>
            <a:r>
              <a:rPr lang="en-US" altLang="ko-KR" sz="3200" dirty="0" smtClean="0"/>
              <a:t>board DAL </a:t>
            </a:r>
            <a:r>
              <a:rPr lang="ko-KR" altLang="en-US" sz="3200" dirty="0" smtClean="0"/>
              <a:t>모듈 만들기</a:t>
            </a:r>
            <a:endParaRPr lang="en-US" altLang="ko-KR" sz="3200" dirty="0" smtClean="0"/>
          </a:p>
          <a:p>
            <a:pPr lvl="1"/>
            <a:r>
              <a:rPr lang="en-US" altLang="ko-KR" sz="3200" dirty="0" err="1" smtClean="0"/>
              <a:t>Github</a:t>
            </a:r>
            <a:r>
              <a:rPr lang="ko-KR" altLang="en-US" sz="3200" dirty="0" smtClean="0"/>
              <a:t> 에 작업 프로젝트 올리기</a:t>
            </a:r>
            <a:endParaRPr lang="en-US" altLang="ko-KR" sz="3200" dirty="0" smtClean="0"/>
          </a:p>
          <a:p>
            <a:endParaRPr lang="en-US" altLang="ko-KR" sz="32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MyBatis </a:t>
            </a:r>
            <a:r>
              <a:rPr lang="ko-KR" altLang="en-US" smtClean="0"/>
              <a:t>실습 프로젝트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658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"/>
          <a:stretch/>
        </p:blipFill>
        <p:spPr>
          <a:xfrm>
            <a:off x="415637" y="653143"/>
            <a:ext cx="8312727" cy="606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668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</a:t>
            </a:r>
            <a:r>
              <a:rPr lang="ko-KR" altLang="en-US" smtClean="0"/>
              <a:t>설</a:t>
            </a:r>
            <a:r>
              <a:rPr lang="ko-KR" altLang="en-US"/>
              <a:t>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1781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</a:t>
            </a:r>
            <a:r>
              <a:rPr lang="ko-KR" altLang="en-US" dirty="0"/>
              <a:t>관련 </a:t>
            </a:r>
            <a:r>
              <a:rPr lang="ko-KR" altLang="en-US" dirty="0" smtClean="0"/>
              <a:t>모듈 작성하기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auto">
          <a:xfrm>
            <a:off x="361357" y="834049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테이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블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61357" y="3496789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361357" y="4384369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Dao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화살표 연결선 16"/>
          <p:cNvCxnSpPr>
            <a:stCxn id="11" idx="0"/>
            <a:endCxn id="10" idx="2"/>
          </p:cNvCxnSpPr>
          <p:nvPr/>
        </p:nvCxnSpPr>
        <p:spPr bwMode="auto">
          <a:xfrm flipV="1">
            <a:off x="1263964" y="3925766"/>
            <a:ext cx="0" cy="4586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36" idx="0"/>
            <a:endCxn id="7" idx="2"/>
          </p:cNvCxnSpPr>
          <p:nvPr/>
        </p:nvCxnSpPr>
        <p:spPr bwMode="auto">
          <a:xfrm flipV="1">
            <a:off x="1263963" y="1263026"/>
            <a:ext cx="1" cy="4586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25542" y="834049"/>
            <a:ext cx="1583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TB_User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25542" y="1781274"/>
            <a:ext cx="13871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ModelUser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61357" y="5271949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화살표 연결선 17"/>
          <p:cNvCxnSpPr>
            <a:stCxn id="15" idx="0"/>
            <a:endCxn id="11" idx="2"/>
          </p:cNvCxnSpPr>
          <p:nvPr/>
        </p:nvCxnSpPr>
        <p:spPr bwMode="auto">
          <a:xfrm flipV="1">
            <a:off x="1263964" y="4813346"/>
            <a:ext cx="0" cy="4586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525542" y="4399364"/>
            <a:ext cx="15292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DaoUser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25542" y="5302636"/>
            <a:ext cx="14959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ServiceUser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61357" y="6159526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5" name="직선 화살표 연결선 34"/>
          <p:cNvCxnSpPr>
            <a:stCxn id="25" idx="0"/>
            <a:endCxn id="15" idx="2"/>
          </p:cNvCxnSpPr>
          <p:nvPr/>
        </p:nvCxnSpPr>
        <p:spPr bwMode="auto">
          <a:xfrm flipV="1">
            <a:off x="1263964" y="5700926"/>
            <a:ext cx="0" cy="45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525542" y="6159526"/>
            <a:ext cx="18499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TestServiceUser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61356" y="1721629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7" name="직선 화살표 연결선 36"/>
          <p:cNvCxnSpPr>
            <a:stCxn id="34" idx="0"/>
            <a:endCxn id="36" idx="2"/>
          </p:cNvCxnSpPr>
          <p:nvPr/>
        </p:nvCxnSpPr>
        <p:spPr bwMode="auto">
          <a:xfrm flipV="1">
            <a:off x="1258703" y="2150606"/>
            <a:ext cx="5260" cy="4586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2525542" y="3528343"/>
            <a:ext cx="21614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IUser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IServiceUser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25542" y="2603960"/>
            <a:ext cx="19597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mapperUser.xml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56096" y="2609209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직선 화살표 연결선 38"/>
          <p:cNvCxnSpPr>
            <a:stCxn id="10" idx="0"/>
            <a:endCxn id="34" idx="2"/>
          </p:cNvCxnSpPr>
          <p:nvPr/>
        </p:nvCxnSpPr>
        <p:spPr bwMode="auto">
          <a:xfrm flipH="1" flipV="1">
            <a:off x="1258703" y="3038186"/>
            <a:ext cx="5261" cy="4586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64246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err="1" smtClean="0"/>
              <a:t>mapperUser</a:t>
            </a:r>
            <a:r>
              <a:rPr lang="ko-KR" altLang="en-US" sz="2400" dirty="0" smtClean="0"/>
              <a:t> 작성하여 보기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smtClean="0"/>
              <a:t>사용</a:t>
            </a:r>
            <a:r>
              <a:rPr lang="ko-KR" altLang="en-US" sz="2400" dirty="0"/>
              <a:t>자 </a:t>
            </a:r>
            <a:r>
              <a:rPr lang="ko-KR" altLang="en-US" sz="2400" dirty="0" smtClean="0"/>
              <a:t>관련 테이블 생성</a:t>
            </a:r>
            <a:endParaRPr lang="en-US" altLang="ko-KR" sz="2400" dirty="0" smtClean="0"/>
          </a:p>
          <a:p>
            <a:pPr lvl="1"/>
            <a:r>
              <a:rPr lang="en-US" altLang="ko-KR" sz="2400" dirty="0" err="1"/>
              <a:t>TB_User</a:t>
            </a:r>
            <a:endParaRPr lang="en-US" altLang="ko-KR" sz="2400" dirty="0" smtClean="0"/>
          </a:p>
          <a:p>
            <a:r>
              <a:rPr lang="en-US" altLang="ko-KR" sz="2400" dirty="0"/>
              <a:t>ModelUser.java</a:t>
            </a:r>
            <a:r>
              <a:rPr lang="ko-KR" altLang="en-US" sz="2400" dirty="0"/>
              <a:t> 만들기</a:t>
            </a:r>
            <a:endParaRPr lang="en-US" altLang="ko-KR" sz="2400" dirty="0"/>
          </a:p>
          <a:p>
            <a:r>
              <a:rPr lang="en-US" altLang="ko-KR" sz="2400" dirty="0" smtClean="0"/>
              <a:t>mapperUser.xml </a:t>
            </a:r>
            <a:r>
              <a:rPr lang="ko-KR" altLang="en-US" sz="2400" dirty="0" smtClean="0"/>
              <a:t>만들기</a:t>
            </a:r>
            <a:endParaRPr lang="en-US" altLang="ko-KR" sz="2400" dirty="0" smtClean="0"/>
          </a:p>
          <a:p>
            <a:pPr marL="285750" lvl="1">
              <a:buClr>
                <a:schemeClr val="folHlink"/>
              </a:buClr>
            </a:pPr>
            <a:r>
              <a:rPr lang="en-US" altLang="ko-KR" sz="2400" dirty="0"/>
              <a:t>Configuration.xml </a:t>
            </a:r>
            <a:r>
              <a:rPr lang="ko-KR" altLang="en-US" sz="2400" dirty="0"/>
              <a:t>에 </a:t>
            </a:r>
            <a:r>
              <a:rPr lang="en-US" altLang="ko-KR" sz="2400" dirty="0"/>
              <a:t>mapper</a:t>
            </a:r>
            <a:r>
              <a:rPr lang="ko-KR" altLang="en-US" sz="2400" dirty="0"/>
              <a:t> 파일 등록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100" dirty="0" smtClean="0"/>
              <a:t>----------------------------------------------------------------------------------------------------------------------------------------------------------------</a:t>
            </a:r>
            <a:endParaRPr lang="en-US" altLang="ko-KR" sz="1100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IDaoUser.java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와 </a:t>
            </a:r>
            <a:r>
              <a:rPr lang="en-US" altLang="ko-KR" sz="2400" dirty="0" smtClean="0"/>
              <a:t>DaoUser</a:t>
            </a:r>
            <a:r>
              <a:rPr lang="en-US" altLang="ko-KR" sz="2400" dirty="0"/>
              <a:t>.java</a:t>
            </a:r>
            <a:r>
              <a:rPr lang="ko-KR" altLang="en-US" sz="2400" dirty="0" smtClean="0"/>
              <a:t> 만들기</a:t>
            </a:r>
            <a:endParaRPr lang="en-US" altLang="ko-KR" sz="2400" dirty="0" smtClean="0"/>
          </a:p>
          <a:p>
            <a:r>
              <a:rPr lang="en-US" altLang="ko-KR" sz="2400" dirty="0" smtClean="0"/>
              <a:t>IServiceUser.java 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ServiceUser</a:t>
            </a:r>
            <a:r>
              <a:rPr lang="en-US" altLang="ko-KR" sz="2400" dirty="0"/>
              <a:t>.java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만들기</a:t>
            </a:r>
            <a:endParaRPr lang="en-US" altLang="ko-KR" sz="2400" dirty="0" smtClean="0"/>
          </a:p>
          <a:p>
            <a:r>
              <a:rPr lang="en-US" altLang="ko-KR" sz="2400" dirty="0" smtClean="0"/>
              <a:t>JUnit</a:t>
            </a:r>
            <a:r>
              <a:rPr lang="ko-KR" altLang="en-US" sz="2400" dirty="0" smtClean="0"/>
              <a:t>으로 </a:t>
            </a:r>
            <a:r>
              <a:rPr lang="en-US" altLang="ko-KR" sz="2400" dirty="0" smtClean="0"/>
              <a:t>TestServiceUser.java </a:t>
            </a:r>
            <a:r>
              <a:rPr lang="ko-KR" altLang="en-US" sz="2400" dirty="0"/>
              <a:t>만들고 테스트 코드 작성하기</a:t>
            </a:r>
            <a:endParaRPr lang="en-US" altLang="ko-KR" sz="2400" dirty="0" smtClean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관련 모듈 작성하기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869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관련 모듈 작성하기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auto">
          <a:xfrm>
            <a:off x="361357" y="834049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테이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블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61357" y="3496789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361357" y="4384369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Dao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화살표 연결선 16"/>
          <p:cNvCxnSpPr>
            <a:stCxn id="11" idx="0"/>
            <a:endCxn id="10" idx="2"/>
          </p:cNvCxnSpPr>
          <p:nvPr/>
        </p:nvCxnSpPr>
        <p:spPr bwMode="auto">
          <a:xfrm flipV="1">
            <a:off x="1263964" y="3925766"/>
            <a:ext cx="0" cy="4586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36" idx="0"/>
            <a:endCxn id="7" idx="2"/>
          </p:cNvCxnSpPr>
          <p:nvPr/>
        </p:nvCxnSpPr>
        <p:spPr bwMode="auto">
          <a:xfrm flipV="1">
            <a:off x="1263963" y="1263026"/>
            <a:ext cx="1" cy="4586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25543" y="834049"/>
            <a:ext cx="446902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TB_Bbs_Board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TB_Bbs_Article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TB_Bbs_Comments,TB_Bbs_Attachfile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25543" y="1721899"/>
            <a:ext cx="446902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ModelBoard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ModelArticle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ModelComments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ModelAttachfile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61357" y="5271949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화살표 연결선 17"/>
          <p:cNvCxnSpPr>
            <a:stCxn id="15" idx="0"/>
            <a:endCxn id="11" idx="2"/>
          </p:cNvCxnSpPr>
          <p:nvPr/>
        </p:nvCxnSpPr>
        <p:spPr bwMode="auto">
          <a:xfrm flipV="1">
            <a:off x="1263964" y="4813346"/>
            <a:ext cx="0" cy="4586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525543" y="4399364"/>
            <a:ext cx="38929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DaoBoard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25543" y="5302636"/>
            <a:ext cx="38082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ServiceBoard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61357" y="6159526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5" name="직선 화살표 연결선 34"/>
          <p:cNvCxnSpPr>
            <a:stCxn id="25" idx="0"/>
            <a:endCxn id="15" idx="2"/>
          </p:cNvCxnSpPr>
          <p:nvPr/>
        </p:nvCxnSpPr>
        <p:spPr bwMode="auto">
          <a:xfrm flipV="1">
            <a:off x="1263964" y="5700926"/>
            <a:ext cx="0" cy="45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525543" y="6159526"/>
            <a:ext cx="19611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TestServiceBoard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61356" y="1721629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7" name="직선 화살표 연결선 36"/>
          <p:cNvCxnSpPr>
            <a:stCxn id="34" idx="0"/>
            <a:endCxn id="36" idx="2"/>
          </p:cNvCxnSpPr>
          <p:nvPr/>
        </p:nvCxnSpPr>
        <p:spPr bwMode="auto">
          <a:xfrm flipV="1">
            <a:off x="1258703" y="2150606"/>
            <a:ext cx="5260" cy="4586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2525543" y="3528343"/>
            <a:ext cx="26164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IServiceBoard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25543" y="2627710"/>
            <a:ext cx="20874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mapperBoard.xml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56096" y="2609209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직선 화살표 연결선 38"/>
          <p:cNvCxnSpPr>
            <a:stCxn id="10" idx="0"/>
            <a:endCxn id="34" idx="2"/>
          </p:cNvCxnSpPr>
          <p:nvPr/>
        </p:nvCxnSpPr>
        <p:spPr bwMode="auto">
          <a:xfrm flipH="1" flipV="1">
            <a:off x="1258703" y="3038186"/>
            <a:ext cx="5261" cy="4586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7304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err="1" smtClean="0"/>
              <a:t>mapperBoard</a:t>
            </a:r>
            <a:r>
              <a:rPr lang="ko-KR" altLang="en-US" sz="2400" dirty="0" smtClean="0"/>
              <a:t> 관련 작업 </a:t>
            </a:r>
            <a:r>
              <a:rPr lang="ko-KR" altLang="en-US" sz="2400" dirty="0"/>
              <a:t>작성하여 보기</a:t>
            </a:r>
            <a:r>
              <a:rPr lang="en-US" altLang="ko-KR" sz="2400" dirty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게시판 관련 테이블 생성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TB_Bbs_Board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TB_Bbs_Article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TB_Bbs_Comments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</a:t>
            </a:r>
            <a:r>
              <a:rPr lang="en-US" altLang="ko-KR" sz="2400" dirty="0" err="1"/>
              <a:t>TB_Bbs_Attachfile</a:t>
            </a:r>
            <a:endParaRPr lang="en-US" altLang="ko-KR" sz="2400" dirty="0" smtClean="0"/>
          </a:p>
          <a:p>
            <a:r>
              <a:rPr lang="en-US" altLang="ko-KR" sz="2400" dirty="0" smtClean="0"/>
              <a:t>Model</a:t>
            </a:r>
            <a:r>
              <a:rPr lang="ko-KR" altLang="en-US" sz="2400" dirty="0" smtClean="0"/>
              <a:t> 클래스 만들기</a:t>
            </a:r>
            <a:endParaRPr lang="en-US" altLang="ko-KR" sz="2400" dirty="0" smtClean="0"/>
          </a:p>
          <a:p>
            <a:r>
              <a:rPr lang="en-US" altLang="ko-KR" sz="2400" dirty="0" smtClean="0"/>
              <a:t>mapperBoard.xml </a:t>
            </a:r>
            <a:r>
              <a:rPr lang="ko-KR" altLang="en-US" sz="2400" dirty="0" smtClean="0"/>
              <a:t> 파일 만들기</a:t>
            </a:r>
            <a:endParaRPr lang="en-US" altLang="ko-KR" sz="2400" dirty="0" smtClean="0"/>
          </a:p>
          <a:p>
            <a:pPr marL="285750" lvl="1">
              <a:buClr>
                <a:schemeClr val="folHlink"/>
              </a:buClr>
            </a:pPr>
            <a:r>
              <a:rPr lang="en-US" altLang="ko-KR" sz="2400" dirty="0"/>
              <a:t>Configuration.xml </a:t>
            </a:r>
            <a:r>
              <a:rPr lang="ko-KR" altLang="en-US" sz="2400" dirty="0"/>
              <a:t>에 </a:t>
            </a:r>
            <a:r>
              <a:rPr lang="en-US" altLang="ko-KR" sz="2400" dirty="0" smtClean="0"/>
              <a:t>mapper</a:t>
            </a:r>
            <a:r>
              <a:rPr lang="ko-KR" altLang="en-US" sz="2400" dirty="0" smtClean="0"/>
              <a:t> 파일 등록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1100" dirty="0" smtClean="0"/>
              <a:t>----------------------------------------------------------------------------------------------------------------------------------------------------------------</a:t>
            </a:r>
            <a:endParaRPr lang="en-US" altLang="ko-KR" sz="1100" dirty="0"/>
          </a:p>
          <a:p>
            <a:r>
              <a:rPr lang="ko-KR" altLang="en-US" sz="2400" dirty="0" smtClean="0"/>
              <a:t>인터페이스 만들기</a:t>
            </a:r>
            <a:endParaRPr lang="en-US" altLang="ko-KR" sz="1050" dirty="0"/>
          </a:p>
          <a:p>
            <a:r>
              <a:rPr lang="en-US" altLang="ko-KR" sz="2400" dirty="0" smtClean="0"/>
              <a:t>DaoBoard.java </a:t>
            </a:r>
            <a:r>
              <a:rPr lang="ko-KR" altLang="en-US" sz="2400" dirty="0" smtClean="0"/>
              <a:t>만들기</a:t>
            </a:r>
            <a:endParaRPr lang="en-US" altLang="ko-KR" sz="2400" dirty="0" smtClean="0"/>
          </a:p>
          <a:p>
            <a:r>
              <a:rPr lang="en-US" altLang="ko-KR" sz="2400" dirty="0"/>
              <a:t>ServiceBoard.java  </a:t>
            </a:r>
            <a:r>
              <a:rPr lang="ko-KR" altLang="en-US" sz="2400" dirty="0" smtClean="0"/>
              <a:t>만들기</a:t>
            </a:r>
            <a:endParaRPr lang="en-US" altLang="ko-KR" sz="1050" dirty="0"/>
          </a:p>
          <a:p>
            <a:r>
              <a:rPr lang="en-US" altLang="ko-KR" sz="2400" dirty="0"/>
              <a:t>JUnit</a:t>
            </a:r>
            <a:r>
              <a:rPr lang="ko-KR" altLang="en-US" sz="2400" dirty="0"/>
              <a:t>으로 </a:t>
            </a:r>
            <a:r>
              <a:rPr lang="en-US" altLang="ko-KR" sz="2400" dirty="0" smtClean="0"/>
              <a:t>TestServiceBoard.java </a:t>
            </a:r>
            <a:r>
              <a:rPr lang="ko-KR" altLang="en-US" sz="2400" dirty="0" smtClean="0"/>
              <a:t>만들</a:t>
            </a:r>
            <a:r>
              <a:rPr lang="ko-KR" altLang="en-US" sz="2400" dirty="0"/>
              <a:t>고 </a:t>
            </a:r>
            <a:r>
              <a:rPr lang="ko-KR" altLang="en-US" sz="2400" dirty="0" smtClean="0"/>
              <a:t>테스트 코드 작성하</a:t>
            </a:r>
            <a:r>
              <a:rPr lang="ko-KR" altLang="en-US" sz="2400" dirty="0"/>
              <a:t>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1100" dirty="0" smtClean="0"/>
              <a:t>----------------------------------------------------------------------------------------------------------------------------------------------------------------</a:t>
            </a:r>
            <a:endParaRPr lang="en-US" altLang="ko-KR" sz="1100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관련 모듈 작성하기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63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Trebuchet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2"/>
          </a:solidFill>
          <a:prstDash val="sysDash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14013</TotalTime>
  <Words>174</Words>
  <Application>Microsoft Office PowerPoint</Application>
  <PresentationFormat>화면 슬라이드 쇼(4:3)</PresentationFormat>
  <Paragraphs>69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1_Crayons</vt:lpstr>
      <vt:lpstr>MyBatis 실습 프로젝트</vt:lpstr>
      <vt:lpstr>테이블 ERD</vt:lpstr>
      <vt:lpstr>테이블 설명</vt:lpstr>
      <vt:lpstr>사용자 관련 모듈 작성하기</vt:lpstr>
      <vt:lpstr>사용자 관련 모듈 작성하기</vt:lpstr>
      <vt:lpstr>게시판 관련 모듈 작성하기</vt:lpstr>
      <vt:lpstr>게시판 관련 모듈 작성하기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Registered User</cp:lastModifiedBy>
  <cp:revision>2375</cp:revision>
  <cp:lastPrinted>2017-11-24T05:17:12Z</cp:lastPrinted>
  <dcterms:created xsi:type="dcterms:W3CDTF">2007-06-29T06:43:39Z</dcterms:created>
  <dcterms:modified xsi:type="dcterms:W3CDTF">2017-11-24T06:05:31Z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