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910" r:id="rId2"/>
    <p:sldId id="980" r:id="rId3"/>
    <p:sldId id="974" r:id="rId4"/>
    <p:sldId id="975" r:id="rId5"/>
    <p:sldId id="985" r:id="rId6"/>
    <p:sldId id="984" r:id="rId7"/>
    <p:sldId id="986" r:id="rId8"/>
    <p:sldId id="983" r:id="rId9"/>
    <p:sldId id="987" r:id="rId10"/>
    <p:sldId id="973" r:id="rId11"/>
    <p:sldId id="918" r:id="rId12"/>
    <p:sldId id="972" r:id="rId13"/>
    <p:sldId id="870" r:id="rId14"/>
    <p:sldId id="993" r:id="rId15"/>
    <p:sldId id="994" r:id="rId16"/>
    <p:sldId id="982" r:id="rId17"/>
    <p:sldId id="989" r:id="rId18"/>
    <p:sldId id="990" r:id="rId19"/>
    <p:sldId id="992" r:id="rId20"/>
    <p:sldId id="991" r:id="rId21"/>
    <p:sldId id="995" r:id="rId22"/>
    <p:sldId id="996" r:id="rId23"/>
    <p:sldId id="997" r:id="rId24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FFCC"/>
    <a:srgbClr val="CCFFCC"/>
    <a:srgbClr val="CCFFFF"/>
    <a:srgbClr val="FF9999"/>
    <a:srgbClr val="FFFF99"/>
    <a:srgbClr val="9C9BA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3" autoAdjust="0"/>
    <p:restoredTop sz="95216" autoAdjust="0"/>
  </p:normalViewPr>
  <p:slideViewPr>
    <p:cSldViewPr snapToGrid="0">
      <p:cViewPr varScale="1">
        <p:scale>
          <a:sx n="112" d="100"/>
          <a:sy n="112" d="100"/>
        </p:scale>
        <p:origin x="-1902" y="-102"/>
      </p:cViewPr>
      <p:guideLst>
        <p:guide orient="horz" pos="2175"/>
        <p:guide pos="2895"/>
      </p:guideLst>
    </p:cSldViewPr>
  </p:slideViewPr>
  <p:outlineViewPr>
    <p:cViewPr>
      <p:scale>
        <a:sx n="33" d="100"/>
        <a:sy n="33" d="100"/>
      </p:scale>
      <p:origin x="6" y="50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85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85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143" tIns="49071" rIns="98143" bIns="4907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3B2CDCC0-FC09-462B-87DE-7D049B2CE6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983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5" y="0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4" y="4861795"/>
            <a:ext cx="5681330" cy="46045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5" y="9721826"/>
            <a:ext cx="3078065" cy="5110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F43F2B33-3695-4B28-967C-F86587DF89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465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BA00F-CB5E-4351-B43F-8ABF151A56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137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예제 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-21021" y="-42040"/>
            <a:ext cx="9165021" cy="908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63336"/>
            <a:ext cx="8856984" cy="6188527"/>
          </a:xfrm>
          <a:noFill/>
          <a:ln w="25400">
            <a:solidFill>
              <a:srgbClr val="92D050"/>
            </a:solidFill>
          </a:ln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US" altLang="ko-KR" sz="2000" b="0" i="0" smtClean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  <p:sp>
        <p:nvSpPr>
          <p:cNvPr id="3" name="직사각형 2"/>
          <p:cNvSpPr/>
          <p:nvPr userDrawn="1"/>
        </p:nvSpPr>
        <p:spPr>
          <a:xfrm>
            <a:off x="1952367" y="64944"/>
            <a:ext cx="7009115" cy="4267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52367" y="77360"/>
            <a:ext cx="7009115" cy="410978"/>
          </a:xfrm>
          <a:solidFill>
            <a:srgbClr val="92D050"/>
          </a:solidFill>
        </p:spPr>
        <p:txBody>
          <a:bodyPr>
            <a:noAutofit/>
          </a:bodyPr>
          <a:lstStyle>
            <a:lvl1pPr algn="just">
              <a:defRPr sz="1800" b="1" baseline="0"/>
            </a:lvl1pPr>
          </a:lstStyle>
          <a:p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384234" y="77360"/>
            <a:ext cx="1469280" cy="410400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1400" b="1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9" name="Picture 2" descr="C:\#Ucloud\안드로이드 집필\$2차완성\01장그림(2012.04.20)\01-54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79" y="140914"/>
            <a:ext cx="372584" cy="274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926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190500"/>
            <a:ext cx="7789862" cy="5715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1A017-914F-4015-9266-77B61E5E1A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43092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8A36E-2DAC-4A2F-9EF5-A05C9FF1DEF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270749" y="738755"/>
            <a:ext cx="8640000" cy="6032980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>
              <a:buFontTx/>
              <a:buNone/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914400" indent="0">
              <a:buFontTx/>
              <a:buNone/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 marL="1371600" indent="0">
              <a:buFontTx/>
              <a:buNone/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 marL="1828800" indent="0">
              <a:buFontTx/>
              <a:buNone/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91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51377"/>
            <a:ext cx="7789862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4549" y="733647"/>
            <a:ext cx="8653389" cy="5954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1E75-EFD5-4BDA-89B8-C46771924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616"/>
            <a:ext cx="351308" cy="6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522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1E75-EFD5-4BDA-89B8-C46771924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-10017"/>
            <a:ext cx="351308" cy="6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88000" y="712382"/>
            <a:ext cx="8609938" cy="5975656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125538" y="40744"/>
            <a:ext cx="7789862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25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62010"/>
            <a:ext cx="7789862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76EB-5D7F-4D5F-B180-62031A9E96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11249"/>
            <a:ext cx="351308" cy="61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163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000278" y="45987"/>
            <a:ext cx="7514463" cy="641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altLang="ko-KR" sz="3600" i="1" dirty="0">
              <a:ea typeface="HY엽서L" pitchFamily="18" charset="-127"/>
            </a:endParaRPr>
          </a:p>
        </p:txBody>
      </p:sp>
      <p:sp>
        <p:nvSpPr>
          <p:cNvPr id="50" name="내용 개체 틀 2"/>
          <p:cNvSpPr>
            <a:spLocks noGrp="1"/>
          </p:cNvSpPr>
          <p:nvPr>
            <p:ph idx="1"/>
          </p:nvPr>
        </p:nvSpPr>
        <p:spPr>
          <a:xfrm>
            <a:off x="560717" y="932079"/>
            <a:ext cx="7954024" cy="570920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039602" y="75017"/>
            <a:ext cx="7437614" cy="571500"/>
          </a:xfrm>
          <a:noFill/>
        </p:spPr>
        <p:txBody>
          <a:bodyPr/>
          <a:lstStyle>
            <a:lvl1pPr algn="l"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6830" y="6573361"/>
            <a:ext cx="726621" cy="28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F92EFEC-A04B-418B-AB46-4C4B0316DFD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466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000278" y="46854"/>
            <a:ext cx="7514463" cy="641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altLang="ko-KR" sz="3600" i="1" dirty="0">
              <a:ea typeface="HY엽서L" pitchFamily="18" charset="-127"/>
            </a:endParaRPr>
          </a:p>
        </p:txBody>
      </p:sp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039602" y="75884"/>
            <a:ext cx="7437614" cy="571500"/>
          </a:xfrm>
          <a:noFill/>
        </p:spPr>
        <p:txBody>
          <a:bodyPr/>
          <a:lstStyle>
            <a:lvl1pPr algn="l"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7378" y="6596739"/>
            <a:ext cx="726621" cy="2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F92EFEC-A04B-418B-AB46-4C4B0316DFD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3269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15F7-051B-4AE3-9A0D-417F4153B5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819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15F7-051B-4AE3-9A0D-417F4153B5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/>
          <p:cNvSpPr txBox="1"/>
          <p:nvPr userDrawn="1"/>
        </p:nvSpPr>
        <p:spPr>
          <a:xfrm>
            <a:off x="2251494" y="2522424"/>
            <a:ext cx="4925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End</a:t>
            </a:r>
            <a:endParaRPr lang="ko-KR" altLang="en-US" sz="9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1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예제 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-21021" y="-42040"/>
            <a:ext cx="9165021" cy="908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63336"/>
            <a:ext cx="8856984" cy="6188527"/>
          </a:xfrm>
          <a:noFill/>
          <a:ln w="25400">
            <a:solidFill>
              <a:srgbClr val="FFC000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altLang="ko-KR" sz="2000" b="0" i="0" smtClean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>
              <a:buFont typeface="Arial" panose="020B0604020202020204" pitchFamily="34" charset="0"/>
              <a:buNone/>
              <a:defRPr sz="2000" baseline="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91440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  <p:sp>
        <p:nvSpPr>
          <p:cNvPr id="3" name="직사각형 2"/>
          <p:cNvSpPr/>
          <p:nvPr userDrawn="1"/>
        </p:nvSpPr>
        <p:spPr>
          <a:xfrm>
            <a:off x="1952367" y="64944"/>
            <a:ext cx="7009115" cy="4267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52367" y="77360"/>
            <a:ext cx="7009115" cy="410978"/>
          </a:xfrm>
          <a:noFill/>
        </p:spPr>
        <p:txBody>
          <a:bodyPr>
            <a:noAutofit/>
          </a:bodyPr>
          <a:lstStyle>
            <a:lvl1pPr algn="just">
              <a:defRPr sz="1800" b="1" baseline="0"/>
            </a:lvl1pPr>
          </a:lstStyle>
          <a:p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384234" y="77360"/>
            <a:ext cx="1469280" cy="410400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1400" b="1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9" name="Picture 2" descr="C:\#Ucloud\안드로이드 집필\$2차완성\01장그림(2012.04.20)\01-54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79" y="140914"/>
            <a:ext cx="372584" cy="274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9409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5047" y="6585734"/>
            <a:ext cx="977566" cy="27226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fld id="{59DBC630-81BA-4F2C-B160-4B63A0F25F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319646" y="85409"/>
            <a:ext cx="351308" cy="61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95" r:id="rId3"/>
    <p:sldLayoutId id="2147483691" r:id="rId4"/>
    <p:sldLayoutId id="2147483693" r:id="rId5"/>
    <p:sldLayoutId id="2147483694" r:id="rId6"/>
    <p:sldLayoutId id="2147483692" r:id="rId7"/>
    <p:sldLayoutId id="2147483701" r:id="rId8"/>
    <p:sldLayoutId id="2147483698" r:id="rId9"/>
    <p:sldLayoutId id="2147483699" r:id="rId10"/>
    <p:sldLayoutId id="2147483700" r:id="rId11"/>
    <p:sldLayoutId id="214748370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MyBatis</a:t>
            </a:r>
            <a:r>
              <a:rPr lang="en-US" altLang="ko-KR" sz="2800" dirty="0" smtClean="0"/>
              <a:t>  springboard </a:t>
            </a:r>
            <a:r>
              <a:rPr lang="ko-KR" altLang="en-US" sz="2800" dirty="0" smtClean="0"/>
              <a:t> 프로젝트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목적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게시판을 만들 때 사용할 </a:t>
            </a:r>
            <a:r>
              <a:rPr lang="en-US" altLang="ko-KR" sz="2800" dirty="0" smtClean="0"/>
              <a:t>DAL</a:t>
            </a:r>
            <a:r>
              <a:rPr lang="ko-KR" altLang="en-US" sz="2800" dirty="0" smtClean="0"/>
              <a:t> 을 작성한다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기간</a:t>
            </a:r>
            <a:r>
              <a:rPr lang="en-US" altLang="ko-KR" sz="2800" dirty="0" smtClean="0"/>
              <a:t>: 5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r>
              <a:rPr lang="ko-KR" altLang="en-US" sz="2800" dirty="0" smtClean="0"/>
              <a:t>작업 순서</a:t>
            </a:r>
            <a:endParaRPr lang="en-US" altLang="ko-KR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800" dirty="0" smtClean="0"/>
              <a:t>user </a:t>
            </a:r>
            <a:r>
              <a:rPr lang="en-US" altLang="ko-KR" sz="2800" dirty="0"/>
              <a:t>DAL </a:t>
            </a:r>
            <a:r>
              <a:rPr lang="ko-KR" altLang="en-US" sz="2800" dirty="0"/>
              <a:t>모듈 </a:t>
            </a:r>
            <a:r>
              <a:rPr lang="ko-KR" altLang="en-US" sz="2800" dirty="0" smtClean="0"/>
              <a:t>만들기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테이블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800" dirty="0" smtClean="0"/>
              <a:t>board DAL </a:t>
            </a:r>
            <a:r>
              <a:rPr lang="ko-KR" altLang="en-US" sz="2800" dirty="0" smtClean="0"/>
              <a:t>모듈 만들기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테이블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800" dirty="0" err="1" smtClean="0"/>
              <a:t>Github</a:t>
            </a:r>
            <a:r>
              <a:rPr lang="ko-KR" altLang="en-US" sz="2800" dirty="0" smtClean="0"/>
              <a:t> 에 작업 프로젝트 올리기</a:t>
            </a:r>
            <a:endParaRPr lang="en-US" altLang="ko-KR" sz="2800" dirty="0" smtClean="0"/>
          </a:p>
          <a:p>
            <a:endParaRPr lang="en-US" altLang="ko-KR" sz="32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 </a:t>
            </a:r>
            <a:r>
              <a:rPr lang="ko-KR" altLang="en-US" smtClean="0"/>
              <a:t>실습 프로젝트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2241"/>
              </p:ext>
            </p:extLst>
          </p:nvPr>
        </p:nvGraphicFramePr>
        <p:xfrm>
          <a:off x="728129" y="5139269"/>
          <a:ext cx="7636935" cy="145143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429000"/>
                <a:gridCol w="841587"/>
                <a:gridCol w="841587"/>
                <a:gridCol w="841587"/>
                <a:gridCol w="841587"/>
                <a:gridCol w="841587"/>
              </a:tblGrid>
              <a:tr h="48381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dirty="0" smtClean="0"/>
                        <a:t>user DAL </a:t>
                      </a:r>
                      <a:r>
                        <a:rPr lang="ko-KR" altLang="en-US" sz="2400" dirty="0" smtClean="0"/>
                        <a:t>모듈 만들기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dirty="0" smtClean="0"/>
                        <a:t>board DAL </a:t>
                      </a:r>
                      <a:r>
                        <a:rPr lang="ko-KR" altLang="en-US" sz="2400" dirty="0" smtClean="0"/>
                        <a:t>모듈 만들기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658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/>
              <a:t>관련 </a:t>
            </a:r>
            <a:r>
              <a:rPr lang="ko-KR" altLang="en-US" dirty="0" smtClean="0"/>
              <a:t>모듈 작성하기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DAL </a:t>
            </a:r>
            <a:r>
              <a:rPr lang="ko-KR" altLang="en-US" dirty="0"/>
              <a:t>작성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61357" y="8340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1357" y="349678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61357" y="438436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stCxn id="11" idx="0"/>
            <a:endCxn id="10" idx="2"/>
          </p:cNvCxnSpPr>
          <p:nvPr/>
        </p:nvCxnSpPr>
        <p:spPr bwMode="auto">
          <a:xfrm flipV="1">
            <a:off x="1263964" y="392576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36" idx="0"/>
            <a:endCxn id="7" idx="2"/>
          </p:cNvCxnSpPr>
          <p:nvPr/>
        </p:nvCxnSpPr>
        <p:spPr bwMode="auto">
          <a:xfrm flipV="1">
            <a:off x="1263963" y="1263026"/>
            <a:ext cx="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25542" y="834049"/>
            <a:ext cx="1583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25542" y="1781274"/>
            <a:ext cx="1387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1357" y="52719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15" idx="0"/>
            <a:endCxn id="11" idx="2"/>
          </p:cNvCxnSpPr>
          <p:nvPr/>
        </p:nvCxnSpPr>
        <p:spPr bwMode="auto">
          <a:xfrm flipV="1">
            <a:off x="1263964" y="481334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525542" y="4399364"/>
            <a:ext cx="1529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DaoUser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5542" y="5302636"/>
            <a:ext cx="1495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ServiceUser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1357" y="6159526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25" idx="0"/>
            <a:endCxn id="15" idx="2"/>
          </p:cNvCxnSpPr>
          <p:nvPr/>
        </p:nvCxnSpPr>
        <p:spPr bwMode="auto">
          <a:xfrm flipV="1">
            <a:off x="1263964" y="5700926"/>
            <a:ext cx="0" cy="45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25542" y="6159526"/>
            <a:ext cx="1849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TestServiceUser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61356" y="172162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화살표 연결선 36"/>
          <p:cNvCxnSpPr>
            <a:stCxn id="34" idx="0"/>
            <a:endCxn id="36" idx="2"/>
          </p:cNvCxnSpPr>
          <p:nvPr/>
        </p:nvCxnSpPr>
        <p:spPr bwMode="auto">
          <a:xfrm flipV="1">
            <a:off x="1258703" y="2150606"/>
            <a:ext cx="526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525542" y="3528343"/>
            <a:ext cx="21614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IUser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IServiceUser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5541" y="2603960"/>
            <a:ext cx="3020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mapperUser.xml(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56096" y="260920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>
            <a:stCxn id="10" idx="0"/>
            <a:endCxn id="34" idx="2"/>
          </p:cNvCxnSpPr>
          <p:nvPr/>
        </p:nvCxnSpPr>
        <p:spPr bwMode="auto">
          <a:xfrm flipH="1" flipV="1">
            <a:off x="1258703" y="3038186"/>
            <a:ext cx="526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4246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 smtClean="0"/>
              <a:t>mapperUser</a:t>
            </a:r>
            <a:r>
              <a:rPr lang="ko-KR" altLang="en-US" sz="2400" dirty="0" smtClean="0"/>
              <a:t> 작성하여 보기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사용</a:t>
            </a:r>
            <a:r>
              <a:rPr lang="ko-KR" altLang="en-US" dirty="0"/>
              <a:t>자 </a:t>
            </a:r>
            <a:r>
              <a:rPr lang="ko-KR" altLang="en-US" dirty="0" smtClean="0"/>
              <a:t>관련 테이블 생성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TB_User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ModelUser.java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mapperUser.xml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Configuration.xml </a:t>
            </a:r>
            <a:r>
              <a:rPr lang="ko-KR" altLang="en-US" dirty="0"/>
              <a:t>에 </a:t>
            </a:r>
            <a:r>
              <a:rPr lang="en-US" altLang="ko-KR" dirty="0"/>
              <a:t>mapper</a:t>
            </a:r>
            <a:r>
              <a:rPr lang="ko-KR" altLang="en-US" dirty="0"/>
              <a:t> 파일 등록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IDaoUser.java</a:t>
            </a:r>
            <a:r>
              <a:rPr lang="ko-KR" altLang="en-US" dirty="0" smtClean="0"/>
              <a:t> </a:t>
            </a:r>
            <a:r>
              <a:rPr lang="ko-KR" altLang="en-US" dirty="0"/>
              <a:t>와 </a:t>
            </a:r>
            <a:r>
              <a:rPr lang="en-US" altLang="ko-KR" dirty="0" smtClean="0"/>
              <a:t>DaoUser</a:t>
            </a:r>
            <a:r>
              <a:rPr lang="en-US" altLang="ko-KR" dirty="0"/>
              <a:t>.java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IServiceUser.java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ServiceUser</a:t>
            </a:r>
            <a:r>
              <a:rPr lang="en-US" altLang="ko-KR" dirty="0"/>
              <a:t>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JUnit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TestServiceUser.java </a:t>
            </a:r>
            <a:r>
              <a:rPr lang="ko-KR" altLang="en-US" dirty="0"/>
              <a:t>만들고 테스트 코드 작성하기</a:t>
            </a:r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관련 모듈 작성하기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DAL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869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관련 모듈 작성하기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DAL </a:t>
            </a:r>
            <a:r>
              <a:rPr lang="ko-KR" altLang="en-US" dirty="0"/>
              <a:t>작성 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61357" y="8340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1357" y="349678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61357" y="438436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stCxn id="11" idx="0"/>
            <a:endCxn id="10" idx="2"/>
          </p:cNvCxnSpPr>
          <p:nvPr/>
        </p:nvCxnSpPr>
        <p:spPr bwMode="auto">
          <a:xfrm flipV="1">
            <a:off x="1263964" y="392576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36" idx="0"/>
            <a:endCxn id="7" idx="2"/>
          </p:cNvCxnSpPr>
          <p:nvPr/>
        </p:nvCxnSpPr>
        <p:spPr bwMode="auto">
          <a:xfrm flipV="1">
            <a:off x="1263963" y="1263026"/>
            <a:ext cx="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25543" y="834049"/>
            <a:ext cx="44690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TB_Bbs_Board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TB_Bbs_Article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TB_Bbs_Comments,TB_Bbs_Attachfile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25543" y="1721899"/>
            <a:ext cx="44690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ModelBoard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ModelArticle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ModelComments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ModelAttachfile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1357" y="527194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15" idx="0"/>
            <a:endCxn id="11" idx="2"/>
          </p:cNvCxnSpPr>
          <p:nvPr/>
        </p:nvCxnSpPr>
        <p:spPr bwMode="auto">
          <a:xfrm flipV="1">
            <a:off x="1263964" y="4813346"/>
            <a:ext cx="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525543" y="4399364"/>
            <a:ext cx="3892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DaoBoard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5543" y="5302636"/>
            <a:ext cx="38082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ServiceBoard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1357" y="6159526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25" idx="0"/>
            <a:endCxn id="15" idx="2"/>
          </p:cNvCxnSpPr>
          <p:nvPr/>
        </p:nvCxnSpPr>
        <p:spPr bwMode="auto">
          <a:xfrm flipV="1">
            <a:off x="1263964" y="5700926"/>
            <a:ext cx="0" cy="45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25543" y="6159526"/>
            <a:ext cx="1961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TestServiceBoard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61356" y="172162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화살표 연결선 36"/>
          <p:cNvCxnSpPr>
            <a:stCxn id="34" idx="0"/>
            <a:endCxn id="36" idx="2"/>
          </p:cNvCxnSpPr>
          <p:nvPr/>
        </p:nvCxnSpPr>
        <p:spPr bwMode="auto">
          <a:xfrm flipV="1">
            <a:off x="1258703" y="2150606"/>
            <a:ext cx="5260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525543" y="3528343"/>
            <a:ext cx="26164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IServiceBoard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5543" y="2627710"/>
            <a:ext cx="28793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mapperBoard.xml(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제공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56096" y="2609209"/>
            <a:ext cx="1805213" cy="4289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>
            <a:stCxn id="10" idx="0"/>
            <a:endCxn id="34" idx="2"/>
          </p:cNvCxnSpPr>
          <p:nvPr/>
        </p:nvCxnSpPr>
        <p:spPr bwMode="auto">
          <a:xfrm flipH="1" flipV="1">
            <a:off x="1258703" y="3038186"/>
            <a:ext cx="5261" cy="4586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7304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 smtClean="0"/>
              <a:t>mapperBoard</a:t>
            </a:r>
            <a:r>
              <a:rPr lang="ko-KR" altLang="en-US" sz="2400" dirty="0" smtClean="0"/>
              <a:t> 관련 작업 </a:t>
            </a:r>
            <a:r>
              <a:rPr lang="ko-KR" altLang="en-US" sz="2400" dirty="0"/>
              <a:t>작성하여 보기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게시판 관련 테이블 생성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TB_Bbs_Board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TB_Bbs_Article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TB_Bbs_Comments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TB_Bbs_Attachfile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Model</a:t>
            </a:r>
            <a:r>
              <a:rPr lang="ko-KR" altLang="en-US" dirty="0" smtClean="0"/>
              <a:t> 클래스 만들기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mapperBoard.xml </a:t>
            </a:r>
            <a:r>
              <a:rPr lang="ko-KR" altLang="en-US" dirty="0" smtClean="0"/>
              <a:t> 파일 만들기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Configuration.xml </a:t>
            </a:r>
            <a:r>
              <a:rPr lang="ko-KR" altLang="en-US" dirty="0"/>
              <a:t>에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 파일 등록</a:t>
            </a:r>
            <a:endParaRPr lang="en-US" altLang="ko-KR" dirty="0"/>
          </a:p>
          <a:p>
            <a:pPr marL="285750" indent="-457200">
              <a:buFont typeface="+mj-lt"/>
              <a:buAutoNum type="arabicPeriod"/>
            </a:pPr>
            <a:r>
              <a:rPr lang="ko-KR" altLang="en-US" dirty="0" err="1" smtClean="0"/>
              <a:t>터페이스</a:t>
            </a:r>
            <a:r>
              <a:rPr lang="ko-KR" altLang="en-US" dirty="0" smtClean="0"/>
              <a:t> 만들기</a:t>
            </a:r>
            <a:endParaRPr lang="en-US" altLang="ko-KR" sz="1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DaoBoard.java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ServiceBoard.java  </a:t>
            </a:r>
            <a:r>
              <a:rPr lang="ko-KR" altLang="en-US" dirty="0" smtClean="0"/>
              <a:t>만들기</a:t>
            </a:r>
            <a:endParaRPr lang="en-US" altLang="ko-KR" sz="1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JUnit</a:t>
            </a:r>
            <a:r>
              <a:rPr lang="ko-KR" altLang="en-US" dirty="0"/>
              <a:t>으로 </a:t>
            </a:r>
            <a:r>
              <a:rPr lang="en-US" altLang="ko-KR" dirty="0" smtClean="0"/>
              <a:t>TestServiceBoard.java </a:t>
            </a:r>
            <a:r>
              <a:rPr lang="ko-KR" altLang="en-US" dirty="0" smtClean="0"/>
              <a:t>만들</a:t>
            </a:r>
            <a:r>
              <a:rPr lang="ko-KR" altLang="en-US" dirty="0"/>
              <a:t>고 </a:t>
            </a:r>
            <a:r>
              <a:rPr lang="ko-KR" altLang="en-US" dirty="0" smtClean="0"/>
              <a:t>테스트 코드 작성하기</a:t>
            </a:r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관련 모듈 작성하기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DAL </a:t>
            </a:r>
            <a:r>
              <a:rPr lang="ko-KR" altLang="en-US" dirty="0"/>
              <a:t>작성 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63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 알고리즘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2" y="622920"/>
            <a:ext cx="5524500" cy="5762625"/>
          </a:xfrm>
        </p:spPr>
      </p:pic>
      <p:sp>
        <p:nvSpPr>
          <p:cNvPr id="3" name="TextBox 2"/>
          <p:cNvSpPr txBox="1"/>
          <p:nvPr/>
        </p:nvSpPr>
        <p:spPr>
          <a:xfrm>
            <a:off x="2286703" y="1518249"/>
            <a:ext cx="411202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${</a:t>
            </a:r>
            <a:r>
              <a:rPr lang="ko-KR" altLang="en-US" sz="1400" dirty="0" smtClean="0"/>
              <a:t>전체레코드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현재레코드</a:t>
            </a:r>
            <a:r>
              <a:rPr lang="en-US" altLang="ko-KR" sz="1400" dirty="0" smtClean="0"/>
              <a:t>} = ${no-</a:t>
            </a:r>
            <a:r>
              <a:rPr lang="en-US" altLang="ko-KR" sz="1400" dirty="0" err="1" smtClean="0"/>
              <a:t>status.index</a:t>
            </a:r>
            <a:r>
              <a:rPr lang="en-US" altLang="ko-KR" sz="1400" dirty="0" smtClean="0"/>
              <a:t> 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703" y="1954352"/>
            <a:ext cx="23118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${</a:t>
            </a:r>
            <a:r>
              <a:rPr lang="ko-KR" altLang="en-US" sz="1400" dirty="0" smtClean="0"/>
              <a:t>전체레코드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현재레코드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703" y="2377986"/>
            <a:ext cx="23118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${</a:t>
            </a:r>
            <a:r>
              <a:rPr lang="ko-KR" altLang="en-US" sz="1400" dirty="0" smtClean="0"/>
              <a:t>전체레코드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현재레코드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703" y="3504233"/>
            <a:ext cx="23118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${</a:t>
            </a:r>
            <a:r>
              <a:rPr lang="ko-KR" altLang="en-US" sz="1400" dirty="0" smtClean="0"/>
              <a:t>전체레코드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현재레코드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665633" y="1518249"/>
            <a:ext cx="5116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520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65633" y="1954352"/>
            <a:ext cx="4828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519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65633" y="2377986"/>
            <a:ext cx="4828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518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5633" y="3504233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511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5182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endRecord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347345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startRecord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80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select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articleno</a:t>
            </a:r>
            <a:r>
              <a:rPr lang="en-US" altLang="ko-KR" sz="1600" dirty="0"/>
              <a:t>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tb_bbs_article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b="1" dirty="0"/>
              <a:t>select</a:t>
            </a:r>
            <a:r>
              <a:rPr lang="en-US" altLang="ko-KR" sz="1600" dirty="0"/>
              <a:t> @RNUM :=0 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-- </a:t>
            </a:r>
            <a:r>
              <a:rPr lang="en-US" altLang="ko-KR" sz="1600" i="1" dirty="0" err="1"/>
              <a:t>tb_bbs_article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를 기준으로 위의 두 </a:t>
            </a:r>
            <a:r>
              <a:rPr lang="en-US" altLang="ko-KR" sz="1600" i="1" dirty="0"/>
              <a:t>query</a:t>
            </a:r>
            <a:r>
              <a:rPr lang="ko-KR" altLang="en-US" sz="1600" i="1" dirty="0"/>
              <a:t>를 </a:t>
            </a:r>
            <a:r>
              <a:rPr lang="en-US" altLang="ko-KR" sz="1600" i="1" dirty="0"/>
              <a:t>cross join </a:t>
            </a:r>
            <a:r>
              <a:rPr lang="ko-KR" altLang="en-US" sz="1600" i="1" dirty="0"/>
              <a:t>하시오</a:t>
            </a:r>
            <a:r>
              <a:rPr lang="en-US" altLang="ko-KR" sz="1600" i="1" dirty="0"/>
              <a:t>.</a:t>
            </a:r>
          </a:p>
          <a:p>
            <a:pPr marL="0" indent="0">
              <a:buNone/>
            </a:pPr>
            <a:r>
              <a:rPr lang="en-US" altLang="ko-KR" sz="1600" b="1" dirty="0"/>
              <a:t>select</a:t>
            </a:r>
            <a:r>
              <a:rPr lang="en-US" altLang="ko-KR" sz="1600" dirty="0"/>
              <a:t> @RNUM, </a:t>
            </a:r>
            <a:r>
              <a:rPr lang="en-US" altLang="ko-KR" sz="1600" dirty="0" err="1"/>
              <a:t>a.articleno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tb_bbs_article</a:t>
            </a:r>
            <a:r>
              <a:rPr lang="en-US" altLang="ko-KR" sz="1600" dirty="0"/>
              <a:t> a,  ( </a:t>
            </a:r>
            <a:r>
              <a:rPr lang="en-US" altLang="ko-KR" sz="1600" b="1" dirty="0"/>
              <a:t>select</a:t>
            </a:r>
            <a:r>
              <a:rPr lang="en-US" altLang="ko-KR" sz="1600" dirty="0"/>
              <a:t> @RNUM :=0 ) b;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b="1" dirty="0"/>
              <a:t>select</a:t>
            </a:r>
            <a:r>
              <a:rPr lang="en-US" altLang="ko-KR" sz="1600" dirty="0"/>
              <a:t> @RNUM := @RNUM + 1, </a:t>
            </a:r>
            <a:r>
              <a:rPr lang="en-US" altLang="ko-KR" sz="1600" dirty="0" err="1"/>
              <a:t>a.articleno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tb_bbs_article</a:t>
            </a:r>
            <a:r>
              <a:rPr lang="en-US" altLang="ko-KR" sz="1600" dirty="0"/>
              <a:t>  </a:t>
            </a:r>
            <a:r>
              <a:rPr lang="en-US" altLang="ko-KR" sz="1600" dirty="0" smtClean="0"/>
              <a:t>a, </a:t>
            </a:r>
            <a:r>
              <a:rPr lang="en-US" altLang="ko-KR" sz="1600" dirty="0"/>
              <a:t>( </a:t>
            </a:r>
            <a:r>
              <a:rPr lang="en-US" altLang="ko-KR" sz="1600" b="1" dirty="0"/>
              <a:t>select</a:t>
            </a:r>
            <a:r>
              <a:rPr lang="en-US" altLang="ko-KR" sz="1600" dirty="0"/>
              <a:t> @RNUM :=0 ) b;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b="1" dirty="0"/>
              <a:t>select</a:t>
            </a:r>
            <a:r>
              <a:rPr lang="en-US" altLang="ko-KR" sz="1600" dirty="0"/>
              <a:t> @RNUM := @RNUM + 1, </a:t>
            </a:r>
            <a:r>
              <a:rPr lang="en-US" altLang="ko-KR" sz="1600" dirty="0" err="1"/>
              <a:t>a.articleno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from</a:t>
            </a:r>
            <a:r>
              <a:rPr lang="en-US" altLang="ko-KR" sz="1600" dirty="0"/>
              <a:t> ( </a:t>
            </a:r>
            <a:r>
              <a:rPr lang="en-US" altLang="ko-KR" sz="1600" b="1" dirty="0"/>
              <a:t>select</a:t>
            </a:r>
            <a:r>
              <a:rPr lang="en-US" altLang="ko-KR" sz="1600" dirty="0"/>
              <a:t> *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tb_bbs_article</a:t>
            </a:r>
            <a:r>
              <a:rPr lang="en-US" altLang="ko-KR" sz="1600" dirty="0"/>
              <a:t> </a:t>
            </a:r>
            <a:r>
              <a:rPr lang="en-US" altLang="ko-KR" sz="1600" b="1" dirty="0"/>
              <a:t>order</a:t>
            </a:r>
            <a:r>
              <a:rPr lang="en-US" altLang="ko-KR" sz="1600" dirty="0"/>
              <a:t> </a:t>
            </a:r>
            <a:r>
              <a:rPr lang="en-US" altLang="ko-KR" sz="1600" b="1" dirty="0"/>
              <a:t>by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articleno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desc</a:t>
            </a:r>
            <a:r>
              <a:rPr lang="en-US" altLang="ko-KR" sz="1600" dirty="0"/>
              <a:t>) a</a:t>
            </a:r>
          </a:p>
          <a:p>
            <a:pPr marL="0" indent="0">
              <a:buNone/>
            </a:pPr>
            <a:r>
              <a:rPr lang="en-US" altLang="ko-KR" sz="1600" dirty="0"/>
              <a:t>, ( </a:t>
            </a:r>
            <a:r>
              <a:rPr lang="en-US" altLang="ko-KR" sz="1600" b="1" dirty="0"/>
              <a:t>select</a:t>
            </a:r>
            <a:r>
              <a:rPr lang="en-US" altLang="ko-KR" sz="1600" dirty="0"/>
              <a:t> @RNUM :=0 ) b;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  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쿼리 이해하기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05" y="2162838"/>
            <a:ext cx="1533333" cy="1219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04" y="3630136"/>
            <a:ext cx="2257143" cy="12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06" y="5172509"/>
            <a:ext cx="2257143" cy="125714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660181" y="646981"/>
            <a:ext cx="4189367" cy="1200329"/>
            <a:chOff x="4753155" y="724619"/>
            <a:chExt cx="4189367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4753155" y="724619"/>
              <a:ext cx="18004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getBoardPaging</a:t>
              </a:r>
              <a:endPara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getArticleList</a:t>
              </a:r>
              <a:endPara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getPrevArticle</a:t>
              </a:r>
              <a:endPara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getNextArticle</a:t>
              </a:r>
              <a:endPara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0364" y="1140117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에서 사용되는 쿼리</a:t>
              </a:r>
              <a:endPara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408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7504" y="563336"/>
            <a:ext cx="8856984" cy="5121471"/>
          </a:xfrm>
        </p:spPr>
        <p:txBody>
          <a:bodyPr/>
          <a:lstStyle/>
          <a:p>
            <a:r>
              <a:rPr lang="en-US" altLang="ko-KR" sz="1400" dirty="0"/>
              <a:t>&lt;select id="</a:t>
            </a:r>
            <a:r>
              <a:rPr lang="en-US" altLang="ko-KR" sz="1400" dirty="0" err="1"/>
              <a:t>getBoardPaging</a:t>
            </a:r>
            <a:r>
              <a:rPr lang="en-US" altLang="ko-KR" sz="1400" dirty="0"/>
              <a:t>" 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java.util.Map</a:t>
            </a:r>
            <a:r>
              <a:rPr lang="en-US" altLang="ko-KR" sz="1400" dirty="0"/>
              <a:t>" 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ModelBoard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SELECT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boardnm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UseYN</a:t>
            </a:r>
            <a:endParaRPr lang="en-US" altLang="ko-KR" sz="1400" dirty="0"/>
          </a:p>
          <a:p>
            <a:r>
              <a:rPr lang="en-US" altLang="ko-KR" sz="1400" dirty="0"/>
              <a:t>    FROM (</a:t>
            </a:r>
          </a:p>
          <a:p>
            <a:r>
              <a:rPr lang="en-US" altLang="ko-KR" sz="1400" dirty="0"/>
              <a:t>        SELECT @RNUM := @RNUM + 1 AS r, a.* </a:t>
            </a:r>
          </a:p>
          <a:p>
            <a:r>
              <a:rPr lang="en-US" altLang="ko-KR" sz="1400" dirty="0"/>
              <a:t>            FROM (</a:t>
            </a:r>
          </a:p>
          <a:p>
            <a:r>
              <a:rPr lang="en-US" altLang="ko-KR" sz="1400" dirty="0"/>
              <a:t>                SELECT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boardcd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boardnm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UseYN</a:t>
            </a:r>
            <a:endParaRPr lang="en-US" altLang="ko-KR" sz="1400" dirty="0"/>
          </a:p>
          <a:p>
            <a:r>
              <a:rPr lang="en-US" altLang="ko-KR" sz="1400" dirty="0" smtClean="0"/>
              <a:t>                  </a:t>
            </a:r>
            <a:r>
              <a:rPr lang="en-US" altLang="ko-KR" sz="1400" dirty="0"/>
              <a:t>FROM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TB_BBS_Board</a:t>
            </a:r>
            <a:endParaRPr lang="en-US" altLang="ko-KR" sz="1400" dirty="0"/>
          </a:p>
          <a:p>
            <a:r>
              <a:rPr lang="en-US" altLang="ko-KR" sz="1400" dirty="0"/>
              <a:t>                WHERE 1 = 1</a:t>
            </a:r>
          </a:p>
          <a:p>
            <a:r>
              <a:rPr lang="en-US" altLang="ko-KR" sz="1400" dirty="0"/>
              <a:t>                    &lt;if test="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 != null and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 != ''"&gt;</a:t>
            </a:r>
          </a:p>
          <a:p>
            <a:r>
              <a:rPr lang="en-US" altLang="ko-KR" sz="1400" dirty="0"/>
              <a:t>                    AND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#{ </a:t>
            </a:r>
            <a:r>
              <a:rPr lang="en-US" altLang="ko-KR" sz="1400" dirty="0" err="1" smtClean="0"/>
              <a:t>boardcd</a:t>
            </a:r>
            <a:r>
              <a:rPr lang="en-US" altLang="ko-KR" sz="1400" dirty="0" smtClean="0"/>
              <a:t> }</a:t>
            </a:r>
            <a:endParaRPr lang="en-US" altLang="ko-KR" sz="1400" dirty="0"/>
          </a:p>
          <a:p>
            <a:r>
              <a:rPr lang="en-US" altLang="ko-KR" sz="1400" dirty="0"/>
              <a:t>                    &lt;/if&gt;</a:t>
            </a:r>
          </a:p>
          <a:p>
            <a:r>
              <a:rPr lang="en-US" altLang="ko-KR" sz="1400" dirty="0"/>
              <a:t>                    &lt;if test="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 != null and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 != </a:t>
            </a:r>
            <a:r>
              <a:rPr lang="en-US" altLang="ko-KR" sz="1400" dirty="0" smtClean="0"/>
              <a:t>''"&gt;</a:t>
            </a:r>
          </a:p>
          <a:p>
            <a:r>
              <a:rPr lang="en-US" altLang="ko-KR" sz="1400" dirty="0" smtClean="0"/>
              <a:t>                    AND </a:t>
            </a:r>
            <a:r>
              <a:rPr lang="en-US" altLang="ko-KR" sz="1400" dirty="0" err="1" smtClean="0"/>
              <a:t>boardnm</a:t>
            </a:r>
            <a:r>
              <a:rPr lang="en-US" altLang="ko-KR" sz="1400" dirty="0" smtClean="0"/>
              <a:t> LIKE       #{ </a:t>
            </a:r>
            <a:r>
              <a:rPr lang="en-US" altLang="ko-KR" sz="1400" dirty="0" err="1" smtClean="0"/>
              <a:t>searchWord</a:t>
            </a:r>
            <a:r>
              <a:rPr lang="en-US" altLang="ko-KR" sz="1400" dirty="0" smtClean="0"/>
              <a:t> } </a:t>
            </a:r>
          </a:p>
          <a:p>
            <a:r>
              <a:rPr lang="en-US" altLang="ko-KR" sz="1400" dirty="0" smtClean="0"/>
              <a:t>                    </a:t>
            </a:r>
            <a:r>
              <a:rPr lang="en-US" altLang="ko-KR" sz="1400" dirty="0"/>
              <a:t>&lt;/if&gt;</a:t>
            </a:r>
          </a:p>
          <a:p>
            <a:r>
              <a:rPr lang="en-US" altLang="ko-KR" sz="1400" dirty="0"/>
              <a:t>                GROUP BY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boardnm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UseYN</a:t>
            </a:r>
            <a:endParaRPr lang="en-US" altLang="ko-KR" sz="1400" dirty="0"/>
          </a:p>
          <a:p>
            <a:r>
              <a:rPr lang="en-US" altLang="ko-KR" sz="1400" dirty="0"/>
              <a:t>                ORDER BY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 DESC</a:t>
            </a:r>
          </a:p>
          <a:p>
            <a:r>
              <a:rPr lang="en-US" altLang="ko-KR" sz="1400" dirty="0"/>
              <a:t>            ) a, (SELECT @RNUM:=0) b</a:t>
            </a:r>
          </a:p>
          <a:p>
            <a:r>
              <a:rPr lang="en-US" altLang="ko-KR" sz="1400" dirty="0"/>
              <a:t>        ) temp</a:t>
            </a:r>
          </a:p>
          <a:p>
            <a:r>
              <a:rPr lang="en-US" altLang="ko-KR" sz="1400" dirty="0"/>
              <a:t>    WHERE r BETWEEN #{ start } AND #{ end }</a:t>
            </a:r>
          </a:p>
          <a:p>
            <a:r>
              <a:rPr lang="en-US" altLang="ko-KR" sz="1400" dirty="0"/>
              <a:t>&lt;/select&gt; 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getBoardPaging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작성하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 작성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516" y="5840789"/>
            <a:ext cx="8850704" cy="73866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interface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IBoard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  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List&lt;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ModelBoard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getBoardPaging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boardcd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searchWord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 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);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35645" y="2914488"/>
            <a:ext cx="725720" cy="23215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69750" y="6069666"/>
            <a:ext cx="703828" cy="28091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0" name="구부러진 연결선 9"/>
          <p:cNvCxnSpPr>
            <a:stCxn id="8" idx="2"/>
            <a:endCxn id="9" idx="0"/>
          </p:cNvCxnSpPr>
          <p:nvPr/>
        </p:nvCxnSpPr>
        <p:spPr bwMode="auto">
          <a:xfrm rot="16200000" flipH="1">
            <a:off x="2598574" y="4346575"/>
            <a:ext cx="2923021" cy="523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 bwMode="auto">
          <a:xfrm>
            <a:off x="4249727" y="3688015"/>
            <a:ext cx="982671" cy="23215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484573" y="6069666"/>
            <a:ext cx="967909" cy="28091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8" name="구부러진 연결선 17"/>
          <p:cNvCxnSpPr>
            <a:stCxn id="16" idx="2"/>
            <a:endCxn id="17" idx="0"/>
          </p:cNvCxnSpPr>
          <p:nvPr/>
        </p:nvCxnSpPr>
        <p:spPr bwMode="auto">
          <a:xfrm rot="16200000" flipH="1">
            <a:off x="4280048" y="4381186"/>
            <a:ext cx="2149494" cy="12274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 bwMode="auto">
          <a:xfrm>
            <a:off x="2216127" y="5208529"/>
            <a:ext cx="497925" cy="23215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993255" y="6061769"/>
            <a:ext cx="482905" cy="28091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구부러진 연결선 23"/>
          <p:cNvCxnSpPr>
            <a:stCxn id="22" idx="2"/>
            <a:endCxn id="23" idx="0"/>
          </p:cNvCxnSpPr>
          <p:nvPr/>
        </p:nvCxnSpPr>
        <p:spPr bwMode="auto">
          <a:xfrm rot="16200000" flipH="1">
            <a:off x="4539358" y="3366418"/>
            <a:ext cx="621083" cy="47696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996633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/>
          <p:cNvSpPr/>
          <p:nvPr/>
        </p:nvSpPr>
        <p:spPr bwMode="auto">
          <a:xfrm>
            <a:off x="3536974" y="5208523"/>
            <a:ext cx="371338" cy="23215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8034690" y="6061763"/>
            <a:ext cx="360137" cy="28091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1" name="구부러진 연결선 30"/>
          <p:cNvCxnSpPr>
            <a:stCxn id="29" idx="3"/>
            <a:endCxn id="30" idx="0"/>
          </p:cNvCxnSpPr>
          <p:nvPr/>
        </p:nvCxnSpPr>
        <p:spPr bwMode="auto">
          <a:xfrm>
            <a:off x="3908312" y="5324602"/>
            <a:ext cx="4306447" cy="73716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996633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553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22" grpId="0" animBg="1"/>
      <p:bldP spid="23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7504" y="2685464"/>
            <a:ext cx="8856984" cy="1869312"/>
          </a:xfrm>
        </p:spPr>
        <p:txBody>
          <a:bodyPr/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/>
              <a:t>insert id="</a:t>
            </a:r>
            <a:r>
              <a:rPr lang="en-US" altLang="ko-KR" sz="1400" dirty="0" err="1"/>
              <a:t>insertBoardList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parameterType</a:t>
            </a:r>
            <a:r>
              <a:rPr lang="en-US" altLang="ko-KR" sz="1400" dirty="0" smtClean="0"/>
              <a:t>=  "</a:t>
            </a:r>
            <a:r>
              <a:rPr lang="en-US" altLang="ko-KR" sz="1400" dirty="0" err="1"/>
              <a:t>java.util.List</a:t>
            </a:r>
            <a:r>
              <a:rPr lang="en-US" altLang="ko-KR" sz="1400" dirty="0" smtClean="0"/>
              <a:t>"  &gt;</a:t>
            </a:r>
            <a:endParaRPr lang="en-US" altLang="ko-KR" sz="1400" dirty="0"/>
          </a:p>
          <a:p>
            <a:r>
              <a:rPr lang="en-US" altLang="ko-KR" sz="1400" dirty="0"/>
              <a:t>    INSERT INTO </a:t>
            </a:r>
            <a:r>
              <a:rPr lang="en-US" altLang="ko-KR" sz="1400" dirty="0" err="1"/>
              <a:t>TB_Bbs_Board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boardnm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UseYN</a:t>
            </a:r>
            <a:r>
              <a:rPr lang="en-US" altLang="ko-KR" sz="1400" dirty="0"/>
              <a:t>  )</a:t>
            </a:r>
          </a:p>
          <a:p>
            <a:r>
              <a:rPr lang="en-US" altLang="ko-KR" sz="1400" dirty="0"/>
              <a:t>    VALUES</a:t>
            </a:r>
          </a:p>
          <a:p>
            <a:r>
              <a:rPr lang="en-US" altLang="ko-KR" sz="1400" dirty="0"/>
              <a:t>        &lt;</a:t>
            </a:r>
            <a:r>
              <a:rPr lang="en-US" altLang="ko-KR" sz="1400" dirty="0" err="1"/>
              <a:t>foreach</a:t>
            </a:r>
            <a:r>
              <a:rPr lang="en-US" altLang="ko-KR" sz="1400" dirty="0"/>
              <a:t> collection="list" item="item" index="index" open="(" separator="),(" close=")"&gt;</a:t>
            </a:r>
          </a:p>
          <a:p>
            <a:r>
              <a:rPr lang="en-US" altLang="ko-KR" sz="1400" dirty="0"/>
              <a:t>            #{</a:t>
            </a:r>
            <a:r>
              <a:rPr lang="en-US" altLang="ko-KR" sz="1400" dirty="0" err="1"/>
              <a:t>item.boardcd</a:t>
            </a:r>
            <a:r>
              <a:rPr lang="en-US" altLang="ko-KR" sz="1400" dirty="0"/>
              <a:t>} , #{</a:t>
            </a:r>
            <a:r>
              <a:rPr lang="en-US" altLang="ko-KR" sz="1400" dirty="0" err="1"/>
              <a:t>item.boardnm</a:t>
            </a:r>
            <a:r>
              <a:rPr lang="en-US" altLang="ko-KR" sz="1400" dirty="0"/>
              <a:t>} , #{</a:t>
            </a:r>
            <a:r>
              <a:rPr lang="en-US" altLang="ko-KR" sz="1400" dirty="0" err="1"/>
              <a:t>item.UseYN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        &lt;/</a:t>
            </a:r>
            <a:r>
              <a:rPr lang="en-US" altLang="ko-KR" sz="1400" dirty="0" err="1"/>
              <a:t>foreach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&lt;/insert&gt;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insertBoardList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 작성 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stCxn id="8" idx="0"/>
            <a:endCxn id="9" idx="2"/>
          </p:cNvCxnSpPr>
          <p:nvPr/>
        </p:nvCxnSpPr>
        <p:spPr bwMode="auto">
          <a:xfrm rot="5400000" flipH="1" flipV="1">
            <a:off x="5111735" y="1711152"/>
            <a:ext cx="821893" cy="12185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텍스트 개체 틀 1"/>
          <p:cNvSpPr txBox="1">
            <a:spLocks/>
          </p:cNvSpPr>
          <p:nvPr/>
        </p:nvSpPr>
        <p:spPr bwMode="auto">
          <a:xfrm>
            <a:off x="107088" y="5515700"/>
            <a:ext cx="8856984" cy="1125025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anose="020B0604020202020204" pitchFamily="34" charset="0"/>
              <a:buNone/>
              <a:defRPr kumimoji="1" lang="en-US" altLang="ko-KR" sz="2000" b="0" i="0" smtClean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umimoji="1" sz="2000" baseline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None/>
              <a:defRPr kumimoji="1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 smtClean="0"/>
              <a:t>INSERT INTO t (</a:t>
            </a:r>
            <a:r>
              <a:rPr lang="en-US" sz="1400" kern="0" dirty="0" err="1" smtClean="0"/>
              <a:t>boardcd</a:t>
            </a:r>
            <a:r>
              <a:rPr lang="en-US" sz="1400" kern="0" dirty="0" smtClean="0"/>
              <a:t> , </a:t>
            </a:r>
            <a:r>
              <a:rPr lang="en-US" sz="1400" kern="0" dirty="0" err="1" smtClean="0"/>
              <a:t>boardnm</a:t>
            </a:r>
            <a:r>
              <a:rPr lang="en-US" sz="1400" kern="0" dirty="0" smtClean="0"/>
              <a:t> , </a:t>
            </a:r>
            <a:r>
              <a:rPr lang="en-US" sz="1400" kern="0" dirty="0" err="1" smtClean="0"/>
              <a:t>UseYN</a:t>
            </a:r>
            <a:r>
              <a:rPr lang="en-US" sz="1400" kern="0" dirty="0" smtClean="0"/>
              <a:t>   ) </a:t>
            </a:r>
          </a:p>
          <a:p>
            <a:r>
              <a:rPr lang="en-US" sz="1400" kern="0" dirty="0" smtClean="0"/>
              <a:t>       VALUES ('val1_1', 'val1_2', 'val1_3')</a:t>
            </a:r>
          </a:p>
          <a:p>
            <a:r>
              <a:rPr lang="en-US" sz="1400" kern="0" dirty="0" smtClean="0"/>
              <a:t>            , ('val2_1', 'val2_2', 'val2_3')</a:t>
            </a:r>
          </a:p>
          <a:p>
            <a:r>
              <a:rPr lang="en-US" sz="1400" kern="0" dirty="0" smtClean="0"/>
              <a:t>            , ('val3_1', 'val3_2', 'val3_3') ;</a:t>
            </a:r>
          </a:p>
        </p:txBody>
      </p:sp>
      <p:sp>
        <p:nvSpPr>
          <p:cNvPr id="20" name="텍스트 개체 틀 1"/>
          <p:cNvSpPr txBox="1">
            <a:spLocks/>
          </p:cNvSpPr>
          <p:nvPr/>
        </p:nvSpPr>
        <p:spPr bwMode="auto">
          <a:xfrm>
            <a:off x="107088" y="829919"/>
            <a:ext cx="8856984" cy="1335328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anose="020B0604020202020204" pitchFamily="34" charset="0"/>
              <a:buNone/>
              <a:defRPr kumimoji="1" lang="en-US" altLang="ko-KR" sz="2000" b="0" i="0" smtClean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umimoji="1" sz="2000" baseline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None/>
              <a:defRPr kumimoji="1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dirty="0" smtClean="0"/>
              <a:t>/*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Board</a:t>
            </a:r>
            <a:r>
              <a:rPr lang="ko-KR" altLang="en-US" sz="1400" dirty="0"/>
              <a:t>테이블</a:t>
            </a:r>
            <a:r>
              <a:rPr lang="en-US" altLang="ko-KR" sz="1400" dirty="0"/>
              <a:t>. Board</a:t>
            </a:r>
            <a:r>
              <a:rPr lang="ko-KR" altLang="en-US" sz="1400" dirty="0"/>
              <a:t>테이블에 </a:t>
            </a:r>
            <a:r>
              <a:rPr lang="en-US" altLang="ko-KR" sz="1400" dirty="0"/>
              <a:t>item </a:t>
            </a:r>
            <a:r>
              <a:rPr lang="ko-KR" altLang="en-US" sz="1400" dirty="0"/>
              <a:t>추가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리스트에 </a:t>
            </a:r>
            <a:r>
              <a:rPr lang="ko-KR" altLang="en-US" sz="1400" dirty="0"/>
              <a:t>들어 있는 </a:t>
            </a:r>
            <a:r>
              <a:rPr lang="ko-KR" altLang="en-US" sz="1400" dirty="0" smtClean="0"/>
              <a:t>항목 수 </a:t>
            </a:r>
            <a:r>
              <a:rPr lang="ko-KR" altLang="en-US" sz="1400" dirty="0"/>
              <a:t>만큼 한번에 </a:t>
            </a:r>
            <a:r>
              <a:rPr lang="en-US" altLang="ko-KR" sz="1400" dirty="0"/>
              <a:t>multi insert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*/</a:t>
            </a:r>
            <a:endParaRPr lang="en-US" altLang="ko-KR" sz="1400" dirty="0"/>
          </a:p>
          <a:p>
            <a:r>
              <a:rPr lang="en-US" altLang="ko-KR" sz="1400" dirty="0"/>
              <a:t>@Override</a:t>
            </a:r>
          </a:p>
          <a:p>
            <a:r>
              <a:rPr lang="en-US" altLang="ko-KR" sz="1400" dirty="0"/>
              <a:t>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insertBoardList</a:t>
            </a:r>
            <a:r>
              <a:rPr lang="en-US" altLang="ko-KR" sz="1400" dirty="0"/>
              <a:t>(List&lt;</a:t>
            </a:r>
            <a:r>
              <a:rPr lang="en-US" altLang="ko-KR" sz="1400" dirty="0" err="1"/>
              <a:t>ModelBoard</a:t>
            </a:r>
            <a:r>
              <a:rPr lang="en-US" altLang="ko-KR" sz="1400" dirty="0"/>
              <a:t>&gt; list) {</a:t>
            </a:r>
          </a:p>
          <a:p>
            <a:r>
              <a:rPr lang="en-US" altLang="ko-KR" sz="1400" dirty="0"/>
              <a:t>    return  </a:t>
            </a:r>
            <a:r>
              <a:rPr lang="en-US" altLang="ko-KR" sz="1400" dirty="0" err="1"/>
              <a:t>session.insert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mapper.mapperBoard.insertBoardList</a:t>
            </a:r>
            <a:r>
              <a:rPr lang="en-US" altLang="ko-KR" sz="1400" dirty="0"/>
              <a:t>", </a:t>
            </a:r>
            <a:r>
              <a:rPr lang="en-US" altLang="ko-KR" sz="1400" dirty="0" smtClean="0"/>
              <a:t>list  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5891579" y="1677308"/>
            <a:ext cx="480724" cy="23215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59288" y="2731358"/>
            <a:ext cx="1508265" cy="23215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구부러진 연결선 34"/>
          <p:cNvCxnSpPr>
            <a:stCxn id="19" idx="0"/>
            <a:endCxn id="2" idx="2"/>
          </p:cNvCxnSpPr>
          <p:nvPr/>
        </p:nvCxnSpPr>
        <p:spPr bwMode="auto">
          <a:xfrm rot="5400000" flipH="1" flipV="1">
            <a:off x="4055326" y="5035030"/>
            <a:ext cx="960924" cy="4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45056" y="538014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DaoBoard.java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5056" y="2423581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mapperBoard.xml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5056" y="5232813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MySQL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5801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getArticleList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mapper</a:t>
            </a:r>
            <a:r>
              <a:rPr lang="ko-KR" altLang="en-US" smtClean="0"/>
              <a:t> 작성 </a:t>
            </a:r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 bwMode="auto">
          <a:xfrm>
            <a:off x="107088" y="844290"/>
            <a:ext cx="8856984" cy="5668644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anose="020B0604020202020204" pitchFamily="34" charset="0"/>
              <a:buNone/>
              <a:defRPr kumimoji="1" lang="en-US" altLang="ko-KR" sz="2000" b="0" i="0" smtClean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umimoji="1" sz="2000" baseline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None/>
              <a:defRPr kumimoji="1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b="1" dirty="0" smtClean="0"/>
              <a:t>public </a:t>
            </a:r>
            <a:r>
              <a:rPr lang="en-US" altLang="ko-KR" sz="1400" b="1" dirty="0"/>
              <a:t>void test12_insertBoardList()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ModelBoard</a:t>
            </a:r>
            <a:r>
              <a:rPr lang="en-US" altLang="ko-KR" sz="1400" dirty="0"/>
              <a:t> model = </a:t>
            </a:r>
            <a:r>
              <a:rPr lang="en-US" altLang="ko-KR" sz="1400" b="1" dirty="0"/>
              <a:t>null;</a:t>
            </a:r>
          </a:p>
          <a:p>
            <a:r>
              <a:rPr lang="en-US" altLang="ko-KR" sz="1400" dirty="0"/>
              <a:t>    List&lt;</a:t>
            </a:r>
            <a:r>
              <a:rPr lang="en-US" altLang="ko-KR" sz="1400" dirty="0" err="1"/>
              <a:t>ModelBoard</a:t>
            </a:r>
            <a:r>
              <a:rPr lang="en-US" altLang="ko-KR" sz="1400" dirty="0"/>
              <a:t>&gt; list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ModelBoard</a:t>
            </a:r>
            <a:r>
              <a:rPr lang="en-US" altLang="ko-KR" sz="1400" b="1" dirty="0"/>
              <a:t>&gt;();</a:t>
            </a:r>
          </a:p>
          <a:p>
            <a:r>
              <a:rPr lang="en-US" altLang="ko-KR" sz="1400" dirty="0"/>
              <a:t>    Date d = </a:t>
            </a:r>
            <a:r>
              <a:rPr lang="en-US" altLang="ko-KR" sz="1400" b="1" dirty="0"/>
              <a:t>new Date();</a:t>
            </a:r>
          </a:p>
          <a:p>
            <a:r>
              <a:rPr lang="en-US" altLang="ko-KR" sz="1400" dirty="0"/>
              <a:t>    String current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SimpleDateFormat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yyMMddHHmmss</a:t>
            </a:r>
            <a:r>
              <a:rPr lang="en-US" altLang="ko-KR" sz="1400" b="1" dirty="0"/>
              <a:t>").format( d );</a:t>
            </a:r>
          </a:p>
          <a:p>
            <a:r>
              <a:rPr lang="ko-KR" altLang="en-US" sz="1400" dirty="0"/>
              <a:t>    </a:t>
            </a:r>
          </a:p>
          <a:p>
            <a:r>
              <a:rPr lang="nn-NO" altLang="ko-KR" sz="1400" dirty="0"/>
              <a:t>    </a:t>
            </a:r>
            <a:r>
              <a:rPr lang="nn-NO" altLang="ko-KR" sz="1400" b="1" dirty="0"/>
              <a:t>for( int i=0; i&lt;10; i=i+1){            </a:t>
            </a:r>
          </a:p>
          <a:p>
            <a:r>
              <a:rPr lang="en-US" altLang="ko-KR" sz="1400" dirty="0"/>
              <a:t>        model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ModelBoard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model.setBoardcd</a:t>
            </a:r>
            <a:r>
              <a:rPr lang="en-US" altLang="ko-KR" sz="1400" dirty="0"/>
              <a:t>("notice" + current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model.setBoardnm</a:t>
            </a:r>
            <a:r>
              <a:rPr lang="en-US" altLang="ko-KR" sz="1400" dirty="0"/>
              <a:t>("</a:t>
            </a:r>
            <a:r>
              <a:rPr lang="ko-KR" altLang="en-US" sz="1400" dirty="0"/>
              <a:t>공지사항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current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model.setUseYN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true); 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model.setInsertDT</a:t>
            </a:r>
            <a:r>
              <a:rPr lang="en-US" altLang="ko-KR" sz="1400" dirty="0"/>
              <a:t>( d 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model.setInsertUID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insertUID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model.setUpdateDT</a:t>
            </a:r>
            <a:r>
              <a:rPr lang="en-US" altLang="ko-KR" sz="1400" dirty="0"/>
              <a:t>( d 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model.setUpdateUID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updateUID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  </a:t>
            </a:r>
          </a:p>
          <a:p>
            <a:r>
              <a:rPr lang="ko-KR" altLang="en-US" sz="1400" dirty="0"/>
              <a:t>    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 model );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   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result = </a:t>
            </a:r>
            <a:r>
              <a:rPr lang="en-US" altLang="ko-KR" sz="1400" b="1" i="1" dirty="0" err="1"/>
              <a:t>service.insertBoardList</a:t>
            </a:r>
            <a:r>
              <a:rPr lang="en-US" altLang="ko-KR" sz="1400" b="1" i="1" dirty="0"/>
              <a:t>(list);</a:t>
            </a:r>
          </a:p>
          <a:p>
            <a:r>
              <a:rPr lang="en-US" altLang="ko-KR" sz="1400" dirty="0"/>
              <a:t>    </a:t>
            </a:r>
            <a:r>
              <a:rPr lang="en-US" altLang="ko-KR" sz="1400" i="1" dirty="0" err="1"/>
              <a:t>assertEquals</a:t>
            </a:r>
            <a:r>
              <a:rPr lang="en-US" altLang="ko-KR" sz="1400" i="1" dirty="0"/>
              <a:t>(result, </a:t>
            </a:r>
            <a:r>
              <a:rPr lang="en-US" altLang="ko-KR" sz="1400" i="1" dirty="0" err="1"/>
              <a:t>list.size</a:t>
            </a:r>
            <a:r>
              <a:rPr lang="en-US" altLang="ko-KR" sz="1400" i="1" dirty="0"/>
              <a:t>());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5056" y="575676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TestServiceBoard.java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016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getArticleList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mapper</a:t>
            </a:r>
            <a:r>
              <a:rPr lang="ko-KR" altLang="en-US" smtClean="0"/>
              <a:t> 작성 </a:t>
            </a:r>
            <a:endParaRPr lang="ko-KR" altLang="en-US" dirty="0"/>
          </a:p>
        </p:txBody>
      </p:sp>
      <p:sp>
        <p:nvSpPr>
          <p:cNvPr id="20" name="텍스트 개체 틀 1"/>
          <p:cNvSpPr txBox="1">
            <a:spLocks/>
          </p:cNvSpPr>
          <p:nvPr/>
        </p:nvSpPr>
        <p:spPr bwMode="auto">
          <a:xfrm>
            <a:off x="153362" y="3842325"/>
            <a:ext cx="8856984" cy="2913940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anose="020B0604020202020204" pitchFamily="34" charset="0"/>
              <a:buNone/>
              <a:defRPr kumimoji="1" lang="en-US" altLang="ko-KR" sz="2000" b="0" i="0" smtClean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umimoji="1" sz="2000" baseline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None/>
              <a:defRPr kumimoji="1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dirty="0" smtClean="0"/>
              <a:t>/*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Article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. article </a:t>
            </a:r>
            <a:r>
              <a:rPr lang="ko-KR" altLang="en-US" sz="1400" dirty="0" smtClean="0"/>
              <a:t>테이블에서 </a:t>
            </a:r>
            <a:r>
              <a:rPr lang="en-US" altLang="ko-KR" sz="1400" dirty="0" smtClean="0"/>
              <a:t>start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end </a:t>
            </a:r>
            <a:r>
              <a:rPr lang="ko-KR" altLang="en-US" sz="1400" dirty="0" smtClean="0"/>
              <a:t>까지의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를 반환한다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* 필수인자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boardcd</a:t>
            </a:r>
            <a:r>
              <a:rPr lang="en-US" altLang="ko-KR" sz="1400" dirty="0" smtClean="0"/>
              <a:t>, start, end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* 선택인자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searchWord</a:t>
            </a:r>
            <a:r>
              <a:rPr lang="en-US" altLang="ko-KR" sz="1400" dirty="0" smtClean="0"/>
              <a:t>. if</a:t>
            </a:r>
            <a:r>
              <a:rPr lang="ko-KR" altLang="en-US" sz="1400" dirty="0" smtClean="0"/>
              <a:t>문 처리</a:t>
            </a:r>
            <a:r>
              <a:rPr lang="en-US" altLang="ko-KR" sz="1400" dirty="0" smtClean="0"/>
              <a:t>.*/</a:t>
            </a:r>
          </a:p>
          <a:p>
            <a:r>
              <a:rPr lang="en-US" altLang="ko-KR" sz="1400" dirty="0" smtClean="0"/>
              <a:t>public List&lt;</a:t>
            </a:r>
            <a:r>
              <a:rPr lang="en-US" altLang="ko-KR" sz="1400" dirty="0" err="1" smtClean="0"/>
              <a:t>ModelArticle</a:t>
            </a:r>
            <a:r>
              <a:rPr lang="en-US" altLang="ko-KR" sz="1400" dirty="0" smtClean="0"/>
              <a:t>&gt; </a:t>
            </a:r>
            <a:r>
              <a:rPr lang="en-US" altLang="ko-KR" sz="1400" dirty="0" err="1" smtClean="0"/>
              <a:t>getArticleList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boardcd</a:t>
            </a:r>
            <a:r>
              <a:rPr lang="en-US" altLang="ko-KR" sz="1400" dirty="0" smtClean="0"/>
              <a:t>, String </a:t>
            </a:r>
            <a:r>
              <a:rPr lang="en-US" altLang="ko-KR" sz="1400" dirty="0" err="1" smtClean="0"/>
              <a:t>searchWord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start,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end) {</a:t>
            </a:r>
          </a:p>
          <a:p>
            <a:r>
              <a:rPr lang="en-US" altLang="ko-KR" sz="1400" dirty="0" smtClean="0"/>
              <a:t>    Map&lt;String, Object&gt; map = new </a:t>
            </a:r>
            <a:r>
              <a:rPr lang="en-US" altLang="ko-KR" sz="1400" dirty="0" err="1" smtClean="0"/>
              <a:t>HashMap</a:t>
            </a:r>
            <a:r>
              <a:rPr lang="en-US" altLang="ko-KR" sz="1400" dirty="0" smtClean="0"/>
              <a:t>&lt;String, Object&gt;();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map.put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boardcd</a:t>
            </a:r>
            <a:r>
              <a:rPr lang="en-US" altLang="ko-KR" sz="1400" dirty="0" smtClean="0"/>
              <a:t>"   , </a:t>
            </a:r>
            <a:r>
              <a:rPr lang="en-US" altLang="ko-KR" sz="1400" dirty="0" err="1" smtClean="0"/>
              <a:t>boardcd</a:t>
            </a:r>
            <a:r>
              <a:rPr lang="en-US" altLang="ko-KR" sz="1400" dirty="0" smtClean="0"/>
              <a:t>    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map.put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searchWord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searchWord</a:t>
            </a:r>
            <a:r>
              <a:rPr lang="en-US" altLang="ko-KR" sz="1400" dirty="0" smtClean="0"/>
              <a:t> 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map.put</a:t>
            </a:r>
            <a:r>
              <a:rPr lang="en-US" altLang="ko-KR" sz="1400" dirty="0" smtClean="0"/>
              <a:t>("start"     , start      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map.put</a:t>
            </a:r>
            <a:r>
              <a:rPr lang="en-US" altLang="ko-KR" sz="1400" dirty="0" smtClean="0"/>
              <a:t>("end"       , end        );</a:t>
            </a:r>
            <a:r>
              <a:rPr lang="ko-KR" altLang="en-US" sz="1400" dirty="0" smtClean="0"/>
              <a:t>    </a:t>
            </a:r>
          </a:p>
          <a:p>
            <a:r>
              <a:rPr lang="en-US" altLang="ko-KR" sz="1400" dirty="0" smtClean="0"/>
              <a:t>    return  </a:t>
            </a:r>
            <a:r>
              <a:rPr lang="en-US" altLang="ko-KR" sz="1400" dirty="0" err="1" smtClean="0"/>
              <a:t>session.selectList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mapper.mapperBoard.getArticleList</a:t>
            </a:r>
            <a:r>
              <a:rPr lang="en-US" altLang="ko-KR" sz="1400" dirty="0" smtClean="0"/>
              <a:t>", map);       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텍스트 개체 틀 1"/>
          <p:cNvSpPr txBox="1">
            <a:spLocks/>
          </p:cNvSpPr>
          <p:nvPr/>
        </p:nvSpPr>
        <p:spPr bwMode="auto">
          <a:xfrm>
            <a:off x="153362" y="768452"/>
            <a:ext cx="8856984" cy="2613103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panose="020B0604020202020204" pitchFamily="34" charset="0"/>
              <a:buNone/>
              <a:defRPr kumimoji="1" lang="en-US" altLang="ko-KR" sz="2000" b="0" i="0" smtClean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umimoji="1" sz="2000" baseline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None/>
              <a:defRPr kumimoji="1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dirty="0" smtClean="0"/>
              <a:t>public </a:t>
            </a:r>
            <a:r>
              <a:rPr lang="en-US" altLang="ko-KR" sz="1400" dirty="0"/>
              <a:t>List&lt;</a:t>
            </a:r>
            <a:r>
              <a:rPr lang="en-US" altLang="ko-KR" sz="1400" dirty="0" err="1"/>
              <a:t>ModelArticle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getArticleList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, String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start,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end) {</a:t>
            </a:r>
          </a:p>
          <a:p>
            <a:r>
              <a:rPr lang="ko-KR" altLang="en-US" sz="1400" dirty="0"/>
              <a:t>    </a:t>
            </a:r>
          </a:p>
          <a:p>
            <a:r>
              <a:rPr lang="en-US" altLang="ko-KR" sz="1400" dirty="0"/>
              <a:t>    List&lt;</a:t>
            </a:r>
            <a:r>
              <a:rPr lang="en-US" altLang="ko-KR" sz="1400" dirty="0" err="1"/>
              <a:t>ModelArticle</a:t>
            </a:r>
            <a:r>
              <a:rPr lang="en-US" altLang="ko-KR" sz="1400" dirty="0"/>
              <a:t>&gt; result = null;</a:t>
            </a:r>
          </a:p>
          <a:p>
            <a:r>
              <a:rPr lang="en-US" altLang="ko-KR" sz="1400" dirty="0"/>
              <a:t>    try {</a:t>
            </a:r>
          </a:p>
          <a:p>
            <a:r>
              <a:rPr lang="en-US" altLang="ko-KR" sz="1400" dirty="0"/>
              <a:t>        result = </a:t>
            </a:r>
            <a:r>
              <a:rPr lang="en-US" altLang="ko-KR" sz="1400" dirty="0" err="1"/>
              <a:t>daoboard.getArticleList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, start, end);</a:t>
            </a:r>
          </a:p>
          <a:p>
            <a:r>
              <a:rPr lang="en-US" altLang="ko-KR" sz="1400" dirty="0"/>
              <a:t>    } catch (Exception e)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logger.error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getArticleList</a:t>
            </a:r>
            <a:r>
              <a:rPr lang="en-US" altLang="ko-KR" sz="1400" dirty="0"/>
              <a:t>  " + </a:t>
            </a:r>
            <a:r>
              <a:rPr lang="en-US" altLang="ko-KR" sz="1400" dirty="0" err="1"/>
              <a:t>e.getMessage</a:t>
            </a:r>
            <a:r>
              <a:rPr lang="en-US" altLang="ko-KR" sz="1400" dirty="0"/>
              <a:t>() );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r>
              <a:rPr lang="en-US" altLang="ko-KR" sz="1400" dirty="0"/>
              <a:t>    return result;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45056" y="510562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ServiceBoard.java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5056" y="3586304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DaoBoard.java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3183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일정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48730"/>
              </p:ext>
            </p:extLst>
          </p:nvPr>
        </p:nvGraphicFramePr>
        <p:xfrm>
          <a:off x="253999" y="922864"/>
          <a:ext cx="8610601" cy="33866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70859"/>
                <a:gridCol w="968887"/>
                <a:gridCol w="1054533"/>
                <a:gridCol w="1042272"/>
                <a:gridCol w="1137025"/>
                <a:gridCol w="1137025"/>
              </a:tblGrid>
              <a:tr h="48381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 smtClean="0"/>
                        <a:t>user DAL </a:t>
                      </a:r>
                      <a:r>
                        <a:rPr lang="ko-KR" altLang="en-US" sz="1600" dirty="0" smtClean="0"/>
                        <a:t>모듈 만들기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 smtClean="0"/>
                        <a:t>board DAL </a:t>
                      </a:r>
                      <a:r>
                        <a:rPr lang="ko-KR" altLang="en-US" sz="1600" dirty="0" smtClean="0"/>
                        <a:t>모듈 만들기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52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7504" y="839351"/>
            <a:ext cx="8856984" cy="5915122"/>
          </a:xfrm>
        </p:spPr>
        <p:txBody>
          <a:bodyPr/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/>
              <a:t>select id="</a:t>
            </a:r>
            <a:r>
              <a:rPr lang="en-US" altLang="ko-KR" sz="1400" dirty="0" err="1"/>
              <a:t>getArticleList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java.util.Map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ModelArticle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SELECT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, title, </a:t>
            </a:r>
            <a:r>
              <a:rPr lang="en-US" altLang="ko-KR" sz="1400" dirty="0" err="1"/>
              <a:t>regdate</a:t>
            </a:r>
            <a:r>
              <a:rPr lang="en-US" altLang="ko-KR" sz="1400" dirty="0"/>
              <a:t>, hit, </a:t>
            </a:r>
            <a:r>
              <a:rPr lang="en-US" altLang="ko-KR" sz="1400" dirty="0" err="1"/>
              <a:t>attachfileNum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commentNum</a:t>
            </a:r>
            <a:r>
              <a:rPr lang="en-US" altLang="ko-KR" sz="1400" dirty="0"/>
              <a:t>  , name</a:t>
            </a:r>
          </a:p>
          <a:p>
            <a:r>
              <a:rPr lang="en-US" altLang="ko-KR" sz="1400" dirty="0"/>
              <a:t>    FROM (</a:t>
            </a:r>
          </a:p>
          <a:p>
            <a:r>
              <a:rPr lang="en-US" altLang="ko-KR" sz="1400" dirty="0"/>
              <a:t>        SELECT @RNUM := @RNUM + 1 AS r, a.* </a:t>
            </a:r>
          </a:p>
          <a:p>
            <a:r>
              <a:rPr lang="en-US" altLang="ko-KR" sz="1400" dirty="0"/>
              <a:t>        FROM (</a:t>
            </a:r>
          </a:p>
          <a:p>
            <a:r>
              <a:rPr lang="en-US" altLang="ko-KR" sz="1400" dirty="0"/>
              <a:t>                SELECT </a:t>
            </a:r>
            <a:r>
              <a:rPr lang="en-US" altLang="ko-KR" sz="1400" dirty="0" err="1"/>
              <a:t>a.articleno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articleno</a:t>
            </a:r>
            <a:r>
              <a:rPr lang="en-US" altLang="ko-KR" sz="1400" dirty="0" smtClean="0"/>
              <a:t> , </a:t>
            </a:r>
            <a:r>
              <a:rPr lang="en-US" altLang="ko-KR" sz="1400" dirty="0" err="1" smtClean="0"/>
              <a:t>a.title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a.regdate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a.hit</a:t>
            </a:r>
            <a:r>
              <a:rPr lang="en-US" altLang="ko-KR" sz="1400" dirty="0"/>
              <a:t> , m.name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  , count(distinct(</a:t>
            </a:r>
            <a:r>
              <a:rPr lang="en-US" altLang="ko-KR" sz="1400" dirty="0" err="1" smtClean="0"/>
              <a:t>f.attachfileno</a:t>
            </a:r>
            <a:r>
              <a:rPr lang="en-US" altLang="ko-KR" sz="1400" dirty="0" smtClean="0"/>
              <a:t>)) </a:t>
            </a:r>
            <a:r>
              <a:rPr lang="en-US" altLang="ko-KR" sz="1400" dirty="0" err="1" smtClean="0"/>
              <a:t>attachfileNum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  </a:t>
            </a:r>
            <a:r>
              <a:rPr lang="en-US" altLang="ko-KR" sz="1400" dirty="0"/>
              <a:t>, count(distinct(</a:t>
            </a:r>
            <a:r>
              <a:rPr lang="en-US" altLang="ko-KR" sz="1400" dirty="0" err="1"/>
              <a:t>c.commentno</a:t>
            </a:r>
            <a:r>
              <a:rPr lang="en-US" altLang="ko-KR" sz="1400" dirty="0"/>
              <a:t>)) </a:t>
            </a:r>
            <a:r>
              <a:rPr lang="en-US" altLang="ko-KR" sz="1400" dirty="0" err="1" smtClean="0"/>
              <a:t>commentNum</a:t>
            </a:r>
            <a:r>
              <a:rPr lang="en-US" altLang="ko-KR" sz="1400" dirty="0" smtClean="0"/>
              <a:t>                     </a:t>
            </a:r>
            <a:endParaRPr lang="en-US" altLang="ko-KR" sz="1400" dirty="0"/>
          </a:p>
          <a:p>
            <a:r>
              <a:rPr lang="en-US" altLang="ko-KR" sz="1400" dirty="0"/>
              <a:t>                FROM </a:t>
            </a:r>
            <a:r>
              <a:rPr lang="en-US" altLang="ko-KR" sz="1400" dirty="0" err="1" smtClean="0"/>
              <a:t>TB_BBS_Article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smtClean="0"/>
              <a:t> LEFT </a:t>
            </a:r>
            <a:r>
              <a:rPr lang="en-US" altLang="ko-KR" sz="1400" dirty="0"/>
              <a:t>OUTER JOIN </a:t>
            </a:r>
            <a:r>
              <a:rPr lang="en-US" altLang="ko-KR" sz="1400" dirty="0" err="1"/>
              <a:t>TB_BBS_Attachfile</a:t>
            </a:r>
            <a:r>
              <a:rPr lang="en-US" altLang="ko-KR" sz="1400" dirty="0"/>
              <a:t> f ON </a:t>
            </a:r>
            <a:r>
              <a:rPr lang="en-US" altLang="ko-KR" sz="1400" dirty="0" err="1"/>
              <a:t>a.articleno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f.articleno</a:t>
            </a:r>
            <a:endParaRPr lang="en-US" altLang="ko-KR" sz="1400" dirty="0"/>
          </a:p>
          <a:p>
            <a:r>
              <a:rPr lang="en-US" altLang="ko-KR" sz="1400" dirty="0"/>
              <a:t>                    </a:t>
            </a:r>
            <a:r>
              <a:rPr lang="en-US" altLang="ko-KR" sz="1400" dirty="0" smtClean="0"/>
              <a:t> LEFT </a:t>
            </a:r>
            <a:r>
              <a:rPr lang="en-US" altLang="ko-KR" sz="1400" dirty="0"/>
              <a:t>OUTER JOIN </a:t>
            </a:r>
            <a:r>
              <a:rPr lang="en-US" altLang="ko-KR" sz="1400" dirty="0" err="1"/>
              <a:t>TB_BBS_Comments</a:t>
            </a:r>
            <a:r>
              <a:rPr lang="en-US" altLang="ko-KR" sz="1400" dirty="0"/>
              <a:t>   c ON </a:t>
            </a:r>
            <a:r>
              <a:rPr lang="en-US" altLang="ko-KR" sz="1400" dirty="0" err="1"/>
              <a:t>a.articleno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c.articleno</a:t>
            </a:r>
            <a:endParaRPr lang="en-US" altLang="ko-KR" sz="1400" dirty="0"/>
          </a:p>
          <a:p>
            <a:r>
              <a:rPr lang="en-US" altLang="ko-KR" sz="1400" dirty="0"/>
              <a:t>                    </a:t>
            </a:r>
            <a:r>
              <a:rPr lang="en-US" altLang="ko-KR" sz="1400" dirty="0" smtClean="0"/>
              <a:t> LEFT </a:t>
            </a:r>
            <a:r>
              <a:rPr lang="en-US" altLang="ko-KR" sz="1400" dirty="0"/>
              <a:t>OUTER JOIN </a:t>
            </a:r>
            <a:r>
              <a:rPr lang="en-US" altLang="ko-KR" sz="1400" dirty="0" err="1"/>
              <a:t>TB_User</a:t>
            </a:r>
            <a:r>
              <a:rPr lang="en-US" altLang="ko-KR" sz="1400" dirty="0"/>
              <a:t>           m ON </a:t>
            </a:r>
            <a:r>
              <a:rPr lang="en-US" altLang="ko-KR" sz="1400" dirty="0" err="1"/>
              <a:t>a.insertUID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m.userid</a:t>
            </a:r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 smtClean="0"/>
              <a:t>WHERE </a:t>
            </a:r>
            <a:r>
              <a:rPr lang="en-US" altLang="ko-KR" sz="1400" dirty="0" err="1" smtClean="0"/>
              <a:t>a.boardcd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#{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                    &lt;if test="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 != null and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 != ''"&gt;</a:t>
            </a:r>
          </a:p>
          <a:p>
            <a:r>
              <a:rPr lang="en-US" altLang="ko-KR" sz="1400" dirty="0"/>
              <a:t>                    AND </a:t>
            </a:r>
            <a:r>
              <a:rPr lang="en-US" altLang="ko-KR" sz="1400" dirty="0" smtClean="0"/>
              <a:t>(  title </a:t>
            </a:r>
            <a:r>
              <a:rPr lang="en-US" altLang="ko-KR" sz="1400" dirty="0"/>
              <a:t>LIKE CONCAT('%', #{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}, '%')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OR </a:t>
            </a:r>
            <a:r>
              <a:rPr lang="en-US" altLang="ko-KR" sz="1400" dirty="0"/>
              <a:t>content LIKE CONCAT('%', #{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}, </a:t>
            </a:r>
            <a:r>
              <a:rPr lang="en-US" altLang="ko-KR" sz="1400" dirty="0" smtClean="0"/>
              <a:t>'%')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            &lt;/if&gt;</a:t>
            </a:r>
          </a:p>
          <a:p>
            <a:r>
              <a:rPr lang="en-US" altLang="ko-KR" sz="1400" dirty="0"/>
              <a:t>                GROUP BY </a:t>
            </a:r>
            <a:r>
              <a:rPr lang="en-US" altLang="ko-KR" sz="1400" dirty="0" err="1"/>
              <a:t>a.articleno</a:t>
            </a:r>
            <a:r>
              <a:rPr lang="en-US" altLang="ko-KR" sz="1400" dirty="0"/>
              <a:t>, title, </a:t>
            </a:r>
            <a:r>
              <a:rPr lang="en-US" altLang="ko-KR" sz="1400" dirty="0" err="1"/>
              <a:t>a.regdate</a:t>
            </a:r>
            <a:r>
              <a:rPr lang="en-US" altLang="ko-KR" sz="1400" dirty="0"/>
              <a:t>, hit, m.name</a:t>
            </a:r>
          </a:p>
          <a:p>
            <a:r>
              <a:rPr lang="en-US" altLang="ko-KR" sz="1400" dirty="0"/>
              <a:t>                ORDER BY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 DESC</a:t>
            </a:r>
          </a:p>
          <a:p>
            <a:r>
              <a:rPr lang="en-US" altLang="ko-KR" sz="1400" dirty="0"/>
              <a:t>             ) a, (SELECT @RNUM:=0) b</a:t>
            </a:r>
          </a:p>
          <a:p>
            <a:r>
              <a:rPr lang="en-US" altLang="ko-KR" sz="1400" dirty="0"/>
              <a:t>        ) temp</a:t>
            </a:r>
          </a:p>
          <a:p>
            <a:r>
              <a:rPr lang="en-US" altLang="ko-KR" sz="1400" dirty="0"/>
              <a:t>    WHERE r BETWEEN #{start} AND #{end}</a:t>
            </a:r>
          </a:p>
          <a:p>
            <a:r>
              <a:rPr lang="en-US" altLang="ko-KR" sz="1400" dirty="0"/>
              <a:t>&lt;/select&gt; 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getArticleList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 작성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056" y="575676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mapperBoard.xml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545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쿼리의 이해하기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2" y="762000"/>
            <a:ext cx="8723575" cy="59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7504" y="839351"/>
            <a:ext cx="8856984" cy="5915122"/>
          </a:xfrm>
        </p:spPr>
        <p:txBody>
          <a:bodyPr/>
          <a:lstStyle/>
          <a:p>
            <a:r>
              <a:rPr lang="en-US" altLang="ko-KR" sz="1400" dirty="0"/>
              <a:t>&lt;select id="</a:t>
            </a:r>
            <a:r>
              <a:rPr lang="en-US" altLang="ko-KR" sz="1400" dirty="0" err="1"/>
              <a:t>getNextArticle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java.util.Map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ModelArticle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SELECT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, title</a:t>
            </a:r>
          </a:p>
          <a:p>
            <a:r>
              <a:rPr lang="en-US" altLang="ko-KR" sz="1400" dirty="0"/>
              <a:t>    FROM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   SELECT @RNUM := @RNUM + 1 AS r, a.*</a:t>
            </a:r>
          </a:p>
          <a:p>
            <a:r>
              <a:rPr lang="en-US" altLang="ko-KR" sz="1400" dirty="0"/>
              <a:t>        FROM</a:t>
            </a:r>
          </a:p>
          <a:p>
            <a:r>
              <a:rPr lang="en-US" altLang="ko-KR" sz="1400" dirty="0"/>
              <a:t>            (SELECT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, title </a:t>
            </a:r>
          </a:p>
          <a:p>
            <a:r>
              <a:rPr lang="en-US" altLang="ko-KR" sz="1400" dirty="0"/>
              <a:t>               FROM </a:t>
            </a:r>
            <a:r>
              <a:rPr lang="en-US" altLang="ko-KR" sz="1400" dirty="0" err="1"/>
              <a:t>TB_BBS_Article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        WHERE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      =    #{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} </a:t>
            </a:r>
          </a:p>
          <a:p>
            <a:r>
              <a:rPr lang="en-US" altLang="ko-KR" sz="1400" dirty="0"/>
              <a:t>                AND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   &amp;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;  #{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                &lt;if test="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 != null and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 != '' "&gt;</a:t>
            </a:r>
          </a:p>
          <a:p>
            <a:r>
              <a:rPr lang="en-US" altLang="ko-KR" sz="1400" dirty="0"/>
              <a:t>                    AND </a:t>
            </a:r>
            <a:r>
              <a:rPr lang="en-US" altLang="ko-KR" sz="1400" dirty="0" smtClean="0"/>
              <a:t>(   title </a:t>
            </a:r>
            <a:r>
              <a:rPr lang="en-US" altLang="ko-KR" sz="1400" dirty="0"/>
              <a:t>LIKE CONCAT('%', #{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}, '%')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OR </a:t>
            </a:r>
            <a:r>
              <a:rPr lang="en-US" altLang="ko-KR" sz="1400" dirty="0"/>
              <a:t>content LIKE CONCAT('%', #{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}, </a:t>
            </a:r>
            <a:r>
              <a:rPr lang="en-US" altLang="ko-KR" sz="1400" dirty="0" smtClean="0"/>
              <a:t>'%')    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        &lt;/if&gt; </a:t>
            </a:r>
          </a:p>
          <a:p>
            <a:r>
              <a:rPr lang="en-US" altLang="ko-KR" sz="1400" dirty="0"/>
              <a:t>                ORDER BY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 ASC</a:t>
            </a:r>
          </a:p>
          <a:p>
            <a:r>
              <a:rPr lang="en-US" altLang="ko-KR" sz="1400" dirty="0"/>
              <a:t>            ) a</a:t>
            </a:r>
          </a:p>
          <a:p>
            <a:r>
              <a:rPr lang="en-US" altLang="ko-KR" sz="1400" dirty="0"/>
              <a:t>            , (SELECT @RNUM:=0) b</a:t>
            </a:r>
          </a:p>
          <a:p>
            <a:r>
              <a:rPr lang="en-US" altLang="ko-KR" sz="1400" dirty="0"/>
              <a:t>    ) c</a:t>
            </a:r>
          </a:p>
          <a:p>
            <a:r>
              <a:rPr lang="en-US" altLang="ko-KR" sz="1400" dirty="0"/>
              <a:t>    WHERE r = 1</a:t>
            </a:r>
          </a:p>
          <a:p>
            <a:r>
              <a:rPr lang="en-US" altLang="ko-KR" sz="1400" dirty="0"/>
              <a:t>&lt;/select&gt;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getNextArticle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 작성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056" y="575676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mapperBoard.xml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3911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7504" y="839351"/>
            <a:ext cx="8856984" cy="5915122"/>
          </a:xfrm>
        </p:spPr>
        <p:txBody>
          <a:bodyPr/>
          <a:lstStyle/>
          <a:p>
            <a:r>
              <a:rPr lang="en-US" altLang="ko-KR" sz="1400" dirty="0"/>
              <a:t>&lt;select id="</a:t>
            </a:r>
            <a:r>
              <a:rPr lang="en-US" altLang="ko-KR" sz="1400" dirty="0" err="1"/>
              <a:t>getPrevArticle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java.util.Map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ModelArticle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SELECT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, title</a:t>
            </a:r>
          </a:p>
          <a:p>
            <a:r>
              <a:rPr lang="en-US" altLang="ko-KR" sz="1400" dirty="0"/>
              <a:t>    FROM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   SELECT @RNUM := @RNUM + 1 AS r</a:t>
            </a:r>
            <a:r>
              <a:rPr lang="en-US" altLang="ko-KR" sz="1400" dirty="0" smtClean="0"/>
              <a:t>, a</a:t>
            </a:r>
            <a:r>
              <a:rPr lang="en-US" altLang="ko-KR" sz="1400" dirty="0"/>
              <a:t>.*</a:t>
            </a:r>
          </a:p>
          <a:p>
            <a:r>
              <a:rPr lang="en-US" altLang="ko-KR" sz="1400" dirty="0"/>
              <a:t>        FROM</a:t>
            </a:r>
          </a:p>
          <a:p>
            <a:r>
              <a:rPr lang="en-US" altLang="ko-KR" sz="1400" dirty="0"/>
              <a:t>            (SELECT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, title </a:t>
            </a:r>
          </a:p>
          <a:p>
            <a:r>
              <a:rPr lang="en-US" altLang="ko-KR" sz="1400" dirty="0"/>
              <a:t>               FROM </a:t>
            </a:r>
            <a:r>
              <a:rPr lang="en-US" altLang="ko-KR" sz="1400" dirty="0" err="1"/>
              <a:t>TB_BBS_Article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        WHERE 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  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=    #{</a:t>
            </a:r>
            <a:r>
              <a:rPr lang="en-US" altLang="ko-KR" sz="1400" dirty="0" err="1"/>
              <a:t>boardcd</a:t>
            </a:r>
            <a:r>
              <a:rPr lang="en-US" altLang="ko-KR" sz="1400" dirty="0"/>
              <a:t>} </a:t>
            </a:r>
          </a:p>
          <a:p>
            <a:r>
              <a:rPr lang="en-US" altLang="ko-KR" sz="1400" dirty="0"/>
              <a:t>                AND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 &amp;</a:t>
            </a:r>
            <a:r>
              <a:rPr lang="en-US" altLang="ko-KR" sz="1400" dirty="0" err="1"/>
              <a:t>lt</a:t>
            </a:r>
            <a:r>
              <a:rPr lang="en-US" altLang="ko-KR" sz="1400" dirty="0"/>
              <a:t>;  #{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                &lt;if test</a:t>
            </a:r>
            <a:r>
              <a:rPr lang="en-US" altLang="ko-KR" sz="1400" dirty="0" smtClean="0"/>
              <a:t>=" </a:t>
            </a:r>
            <a:r>
              <a:rPr lang="en-US" altLang="ko-KR" sz="1400" dirty="0" err="1" smtClean="0"/>
              <a:t>searchWord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!= null and 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 != </a:t>
            </a:r>
            <a:r>
              <a:rPr lang="en-US" altLang="ko-KR" sz="1400" dirty="0" smtClean="0"/>
              <a:t>'' "&gt;</a:t>
            </a:r>
            <a:endParaRPr lang="en-US" altLang="ko-KR" sz="1400" dirty="0"/>
          </a:p>
          <a:p>
            <a:r>
              <a:rPr lang="en-US" altLang="ko-KR" sz="1400" dirty="0"/>
              <a:t>                    AND (   title LIKE CONCAT('%', #{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}, '%') </a:t>
            </a:r>
          </a:p>
          <a:p>
            <a:r>
              <a:rPr lang="en-US" altLang="ko-KR" sz="1400" dirty="0"/>
              <a:t>                                   OR content LIKE CONCAT('%', #{</a:t>
            </a:r>
            <a:r>
              <a:rPr lang="en-US" altLang="ko-KR" sz="1400" dirty="0" err="1"/>
              <a:t>searchWord</a:t>
            </a:r>
            <a:r>
              <a:rPr lang="en-US" altLang="ko-KR" sz="1400" dirty="0"/>
              <a:t>}, '%')     )</a:t>
            </a:r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/>
              <a:t>&lt;/if&gt; </a:t>
            </a:r>
          </a:p>
          <a:p>
            <a:r>
              <a:rPr lang="en-US" altLang="ko-KR" sz="1400" dirty="0"/>
              <a:t>                ORDER BY </a:t>
            </a:r>
            <a:r>
              <a:rPr lang="en-US" altLang="ko-KR" sz="1400" dirty="0" err="1"/>
              <a:t>articleno</a:t>
            </a:r>
            <a:r>
              <a:rPr lang="en-US" altLang="ko-KR" sz="1400" dirty="0"/>
              <a:t> DESC</a:t>
            </a:r>
          </a:p>
          <a:p>
            <a:r>
              <a:rPr lang="en-US" altLang="ko-KR" sz="1400" dirty="0"/>
              <a:t>            ) a</a:t>
            </a:r>
          </a:p>
          <a:p>
            <a:r>
              <a:rPr lang="en-US" altLang="ko-KR" sz="1400" dirty="0"/>
              <a:t>            , (SELECT @RNUM:=0) b</a:t>
            </a:r>
          </a:p>
          <a:p>
            <a:r>
              <a:rPr lang="en-US" altLang="ko-KR" sz="1400" dirty="0"/>
              <a:t>    ) c</a:t>
            </a:r>
          </a:p>
          <a:p>
            <a:r>
              <a:rPr lang="en-US" altLang="ko-KR" sz="1400" dirty="0"/>
              <a:t>    WHERE r = 1</a:t>
            </a:r>
          </a:p>
          <a:p>
            <a:r>
              <a:rPr lang="en-US" altLang="ko-KR" sz="1400" dirty="0"/>
              <a:t>&lt;/select&gt;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getPrevArticle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 작성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056" y="575676"/>
            <a:ext cx="21997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mapperBoard.xml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7762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29" y="653143"/>
            <a:ext cx="6740342" cy="60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tb_bbs_board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/>
              <a:t>테이블 설</a:t>
            </a:r>
            <a:r>
              <a:rPr lang="ko-KR" altLang="en-US" dirty="0"/>
              <a:t>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44019"/>
              </p:ext>
            </p:extLst>
          </p:nvPr>
        </p:nvGraphicFramePr>
        <p:xfrm>
          <a:off x="480484" y="855029"/>
          <a:ext cx="7799916" cy="2214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7038"/>
                <a:gridCol w="1732040"/>
                <a:gridCol w="2821734"/>
                <a:gridCol w="424407"/>
                <a:gridCol w="894697"/>
              </a:tblGrid>
              <a:tr h="2767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tb_bbs_board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종류</a:t>
                      </a:r>
                      <a:r>
                        <a:rPr lang="en-US" altLang="ko-KR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저장하는 테이블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boardcd</a:t>
                      </a:r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자동증가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boardnm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UseYN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tinyint(1)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사용 여부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InsertDT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</a:t>
                      </a:r>
                      <a:r>
                        <a:rPr lang="ko-KR" alt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UpdateDT</a:t>
                      </a:r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78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tb_bbs_article</a:t>
            </a:r>
            <a:r>
              <a:rPr lang="ko-KR" altLang="en-US" dirty="0" smtClean="0"/>
              <a:t> 테이블 설명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84309"/>
              </p:ext>
            </p:extLst>
          </p:nvPr>
        </p:nvGraphicFramePr>
        <p:xfrm>
          <a:off x="497416" y="812253"/>
          <a:ext cx="7782983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855"/>
                <a:gridCol w="1728280"/>
                <a:gridCol w="2815608"/>
                <a:gridCol w="423486"/>
                <a:gridCol w="892754"/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tb_bbs_article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게시판의 실제 작성글을 저장하는 테이블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articleno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int(10) unsigned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 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자동증가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boardcd</a:t>
                      </a:r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varchar(20)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varchar(200)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 제목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content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mediumtext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 내용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varchar(60)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이메일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hit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int(10) unsigned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읽은 총수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regdate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UseYN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tinyint(1)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countgood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int(11)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갯수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countbad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int(11)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나빠요 갯수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InsertUID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InsertDT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UpdateUID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수정자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UpdateDT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5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tb_bbs_attachfile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/>
              <a:t>테이블 설</a:t>
            </a:r>
            <a:r>
              <a:rPr lang="ko-KR" altLang="en-US" dirty="0"/>
              <a:t>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15866"/>
              </p:ext>
            </p:extLst>
          </p:nvPr>
        </p:nvGraphicFramePr>
        <p:xfrm>
          <a:off x="615949" y="917534"/>
          <a:ext cx="7672917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662"/>
                <a:gridCol w="1703839"/>
                <a:gridCol w="2775790"/>
                <a:gridCol w="417497"/>
                <a:gridCol w="880129"/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tb_bbs_attachfile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작성글의 첨부 파일 정보를 저장하는 테이블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attachfileno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int(10) unsigned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자동증가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filename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varchar(50)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이름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filetype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varchar(30)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종류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filesize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int(11)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크기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articleno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int(11)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 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imageData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longblob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컬럼에 저장할 때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UseYN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tinyint(1)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InsertUID</a:t>
                      </a:r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InsertDT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UpdateUID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수정자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UpdateDT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55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tb_bbs_comments</a:t>
            </a:r>
            <a:r>
              <a:rPr lang="ko-KR" altLang="en-US" dirty="0" smtClean="0"/>
              <a:t> 테이블 설명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테이블 구조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28350"/>
              </p:ext>
            </p:extLst>
          </p:nvPr>
        </p:nvGraphicFramePr>
        <p:xfrm>
          <a:off x="607482" y="929209"/>
          <a:ext cx="7706784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029"/>
                <a:gridCol w="1711359"/>
                <a:gridCol w="2788042"/>
                <a:gridCol w="419340"/>
                <a:gridCol w="884014"/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tb_bbs_comments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작성글의 댓글을 저장하는 테이블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commentno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int(10) unsigned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자동증가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articleno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int(10) unsigned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</a:t>
                      </a:r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varchar(60)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비회원인 경우 작성자 이메일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userid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varchar(50)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한 경우 사용자 아이디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varchar(4000)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내용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regdate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UseYN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tinyint(1)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사용 여부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InsertDT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수정자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68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tb_user</a:t>
            </a:r>
            <a:r>
              <a:rPr lang="ko-KR" altLang="en-US" dirty="0" smtClean="0"/>
              <a:t> 테이블 설명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테이블 구조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09758"/>
              </p:ext>
            </p:extLst>
          </p:nvPr>
        </p:nvGraphicFramePr>
        <p:xfrm>
          <a:off x="412746" y="914673"/>
          <a:ext cx="8113186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435"/>
                <a:gridCol w="1801604"/>
                <a:gridCol w="2935063"/>
                <a:gridCol w="441453"/>
                <a:gridCol w="930631"/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tb_user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userno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int(10) unsigned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증가</a:t>
                      </a:r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userid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varchar(50)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아이디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varchar(100)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이메일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passwd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varchar(30)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패스워드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varchar(30)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varchar(20)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핸드폰 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retireYN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tinyint(1)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여부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InsertDT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varchar(40)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수정자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 날짜와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0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tb_bbs_recommend</a:t>
            </a:r>
            <a:r>
              <a:rPr lang="ko-KR" altLang="en-US" dirty="0"/>
              <a:t> </a:t>
            </a:r>
            <a:r>
              <a:rPr lang="ko-KR" altLang="en-US" dirty="0" smtClean="0"/>
              <a:t>테이블 설명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3821"/>
              </p:ext>
            </p:extLst>
          </p:nvPr>
        </p:nvGraphicFramePr>
        <p:xfrm>
          <a:off x="556683" y="1052513"/>
          <a:ext cx="7757585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80"/>
                <a:gridCol w="1722640"/>
                <a:gridCol w="2806420"/>
                <a:gridCol w="422104"/>
                <a:gridCol w="889841"/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tb_bbs_recommend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로그인한 사용자만 댓글을 달 수 있다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userid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varchar(50)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아이디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articleno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int(11)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작성글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tinyint(1)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  <a:r>
                        <a:rPr lang="en-US" altLang="ko-K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여부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bad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tinyint(1)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나빠요</a:t>
                      </a:r>
                      <a:r>
                        <a:rPr lang="en-US" altLang="ko-K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여부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99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2"/>
          </a:solidFill>
          <a:prstDash val="sysDash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14269</TotalTime>
  <Words>1871</Words>
  <Application>Microsoft Office PowerPoint</Application>
  <PresentationFormat>화면 슬라이드 쇼(4:3)</PresentationFormat>
  <Paragraphs>608</Paragraphs>
  <Slides>23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1_Crayons</vt:lpstr>
      <vt:lpstr>MyBatis 실습 프로젝트</vt:lpstr>
      <vt:lpstr>작업 일정</vt:lpstr>
      <vt:lpstr>테이블 ERD</vt:lpstr>
      <vt:lpstr>tb_bbs_board 테이블 설명</vt:lpstr>
      <vt:lpstr>tb_bbs_article 테이블 설명</vt:lpstr>
      <vt:lpstr>tb_bbs_attachfile 테이블 설명</vt:lpstr>
      <vt:lpstr>tb_bbs_comments 테이블 설명</vt:lpstr>
      <vt:lpstr>tb_user 테이블 설명</vt:lpstr>
      <vt:lpstr>tb_bbs_recommend 테이블 설명</vt:lpstr>
      <vt:lpstr>사용자 관련 모듈 작성하기</vt:lpstr>
      <vt:lpstr>사용자 관련 모듈 작성하기</vt:lpstr>
      <vt:lpstr>게시판 관련 모듈 작성하기</vt:lpstr>
      <vt:lpstr>게시판 관련 모듈 작성하기</vt:lpstr>
      <vt:lpstr>페이징 처리 알고리즘</vt:lpstr>
      <vt:lpstr>페이징 쿼리 이해하기</vt:lpstr>
      <vt:lpstr>getBoardPaging 작성하기</vt:lpstr>
      <vt:lpstr>insertBoardList 작성하기</vt:lpstr>
      <vt:lpstr>getArticleList 작성하기</vt:lpstr>
      <vt:lpstr>getArticleList 작성하기</vt:lpstr>
      <vt:lpstr>getArticleList 작성하기</vt:lpstr>
      <vt:lpstr>페이징 쿼리의 이해하기</vt:lpstr>
      <vt:lpstr>"다음글" 작성하기. getNextArticle</vt:lpstr>
      <vt:lpstr>"이전글" 작성하기. getPrevArticle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Registered User</cp:lastModifiedBy>
  <cp:revision>2467</cp:revision>
  <cp:lastPrinted>2017-11-24T05:17:12Z</cp:lastPrinted>
  <dcterms:created xsi:type="dcterms:W3CDTF">2007-06-29T06:43:39Z</dcterms:created>
  <dcterms:modified xsi:type="dcterms:W3CDTF">2017-11-28T08:14:33Z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