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33939-1E45-3AD4-0786-22EB048177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C12086-27E2-EF01-C004-539D31CBC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F3DEC6-1054-336B-6338-68FECB12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52EE-FB18-46D7-A9E2-EF2C17EB262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268A2-4594-F0A4-9CFD-4CC81A27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9F8993-8417-27D6-E9DC-BB50F757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B96-EC46-4E1A-8F46-F2ACAE304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05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2F48E-D9BD-8438-4769-D1F20CBD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1A1B8A-5A53-4EC3-2E23-C5F9548A8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6CA89-DB43-8025-891B-A9225AC2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52EE-FB18-46D7-A9E2-EF2C17EB262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06F6F-0800-CFC1-874F-C00542E0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0D6E24-609F-8DCA-77F5-3573A824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B96-EC46-4E1A-8F46-F2ACAE304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0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CE7657-FA60-DE43-3FDA-FAFD93094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4E8884-C84A-D9DB-EB46-FADE295B6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80431-D2BF-CC6A-0256-8B7A21C3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52EE-FB18-46D7-A9E2-EF2C17EB262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E128FE-5B53-F615-6BE2-A8636B15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A26754-9A6A-9302-ED99-8E0DAF8C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B96-EC46-4E1A-8F46-F2ACAE304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4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31586-B1C8-B20C-B95A-7821D1B4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DE1E57-A50F-58A6-4770-2B9A38C2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35775-269E-2579-FBCB-E923E69F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52EE-FB18-46D7-A9E2-EF2C17EB262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E3011A-5801-69A7-043E-B9DAAA2DA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1F4FD5-B513-19EF-8BF6-2D755544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B96-EC46-4E1A-8F46-F2ACAE304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207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30FEE-94EA-1C1C-CCDF-0F1DF9D1E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190019-CD24-9006-BCC3-6B0B73B36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287967-C7F6-5326-4406-A3AE291F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52EE-FB18-46D7-A9E2-EF2C17EB262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DD750-E6C0-C7BE-25D3-024B40C8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BE282-20FE-8897-137C-1EF5CBE1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B96-EC46-4E1A-8F46-F2ACAE304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19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03241-CF25-212B-EA68-18091191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10BAE-38A5-0C3B-C7B9-2A5C23FA3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6E5A1C-C446-FFEE-5863-EC1127101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685030-B4B9-9D41-57BC-C31C611D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52EE-FB18-46D7-A9E2-EF2C17EB262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2C5A33-95D8-53CE-A8D1-DE1E096C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3C3EF-1191-A54B-B17A-7641379C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B96-EC46-4E1A-8F46-F2ACAE304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8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4DC3F-CCAD-CF28-B41F-FDA11F23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61DC9-1436-44F4-87C0-5FBAD567B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4D9022-C527-19BE-D636-1DFBE71DD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AC753F8-435D-6866-FBFB-0B7116DC3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97B132-EC82-25C2-A715-8EEF56FF8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694E2D-D194-F288-9F20-D6C1CCB1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52EE-FB18-46D7-A9E2-EF2C17EB262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268B25-DB47-652F-FE05-DED7CFF3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BD38B8-478B-47CF-1391-88C68DDB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B96-EC46-4E1A-8F46-F2ACAE304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B1CB1-63FB-A077-6B63-96906E39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DAB727-3FF4-5CAD-5CFD-5F80EA7B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52EE-FB18-46D7-A9E2-EF2C17EB262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163881-F4BB-4508-C48D-256966DA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CED95-91E3-D323-8AC0-7E43A20D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B96-EC46-4E1A-8F46-F2ACAE304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E286EF-98F3-66BA-6ED0-BA9D602A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52EE-FB18-46D7-A9E2-EF2C17EB262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FECC0F-854E-57C8-0E23-85C5EBE5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7ECBA-B6FB-74AC-FA79-5CFAD98F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B96-EC46-4E1A-8F46-F2ACAE304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43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19D55-A12B-D777-5357-13938365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72038-3929-D77A-32D8-3FCAF416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4D594-C278-8AA2-6758-E1E0816EA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6F15B-2C9C-9C38-5319-DCEE5828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52EE-FB18-46D7-A9E2-EF2C17EB262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3D9A0F-2860-16EC-CA34-C170E22B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174FA2-FE1D-FE93-BBF2-D3CAF101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B96-EC46-4E1A-8F46-F2ACAE304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7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E5408-1F43-1790-ECAA-C0066A884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535DC0-61DA-383F-B546-9E510CCFF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DAE912-1824-7BE1-29A6-632F6A443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0D47E-E665-A7DA-AA6F-7645B45C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B52EE-FB18-46D7-A9E2-EF2C17EB262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8F9F6-685F-F48B-AC35-B5173361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C68A4-44DD-9523-CF3B-298765CC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B96-EC46-4E1A-8F46-F2ACAE304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9B7874-47E9-F0A1-5A18-29ADCE4C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C0471-751D-21CA-2C59-3FAA2FE0C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5D019-6C60-CF07-0852-1D835ADFF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B52EE-FB18-46D7-A9E2-EF2C17EB2627}" type="datetimeFigureOut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38D8E7-4884-B0A7-7A92-30DB5B9C1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7401E9-D7EB-8FE8-3638-8DE2FA762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B96-EC46-4E1A-8F46-F2ACAE3042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00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1B5EDA-6CD1-0123-0B24-47E7AF842246}"/>
              </a:ext>
            </a:extLst>
          </p:cNvPr>
          <p:cNvSpPr/>
          <p:nvPr/>
        </p:nvSpPr>
        <p:spPr>
          <a:xfrm>
            <a:off x="1040236" y="268447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MainWindow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7CB1CF4-993E-7626-A337-C99E1970995B}"/>
              </a:ext>
            </a:extLst>
          </p:cNvPr>
          <p:cNvSpPr/>
          <p:nvPr/>
        </p:nvSpPr>
        <p:spPr>
          <a:xfrm>
            <a:off x="6658063" y="268446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Map(Home)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473827D-C53F-70D0-7B29-79D9FE91888E}"/>
              </a:ext>
            </a:extLst>
          </p:cNvPr>
          <p:cNvSpPr/>
          <p:nvPr/>
        </p:nvSpPr>
        <p:spPr>
          <a:xfrm>
            <a:off x="3878511" y="268446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LoginView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BEF1B7-F464-A54F-A6E1-A6C2BCEA1E3B}"/>
              </a:ext>
            </a:extLst>
          </p:cNvPr>
          <p:cNvSpPr/>
          <p:nvPr/>
        </p:nvSpPr>
        <p:spPr>
          <a:xfrm>
            <a:off x="6658063" y="1258115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DashBoard</a:t>
            </a:r>
            <a:r>
              <a:rPr lang="en-US" altLang="ko-KR" dirty="0"/>
              <a:t>(One)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F15B67-F552-A4D9-B22B-874DEB91FD73}"/>
              </a:ext>
            </a:extLst>
          </p:cNvPr>
          <p:cNvSpPr/>
          <p:nvPr/>
        </p:nvSpPr>
        <p:spPr>
          <a:xfrm>
            <a:off x="6658063" y="4227122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Viewer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E9A733B-4218-0AF3-F865-5EAC9FC39590}"/>
              </a:ext>
            </a:extLst>
          </p:cNvPr>
          <p:cNvSpPr/>
          <p:nvPr/>
        </p:nvSpPr>
        <p:spPr>
          <a:xfrm>
            <a:off x="6658063" y="5216791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Find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AC0B2AA-2F3D-3657-5EC0-6C765DACC7C2}"/>
              </a:ext>
            </a:extLst>
          </p:cNvPr>
          <p:cNvSpPr/>
          <p:nvPr/>
        </p:nvSpPr>
        <p:spPr>
          <a:xfrm>
            <a:off x="6658063" y="6206459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Config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FE58D37-ED70-B589-B040-DE25437FA2C0}"/>
              </a:ext>
            </a:extLst>
          </p:cNvPr>
          <p:cNvSpPr/>
          <p:nvPr/>
        </p:nvSpPr>
        <p:spPr>
          <a:xfrm>
            <a:off x="6658063" y="2247784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DashBoard</a:t>
            </a:r>
            <a:r>
              <a:rPr lang="en-US" altLang="ko-KR" dirty="0"/>
              <a:t>(ALL)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CAC6CD-B852-031F-8A0D-74A64C550B5B}"/>
              </a:ext>
            </a:extLst>
          </p:cNvPr>
          <p:cNvSpPr/>
          <p:nvPr/>
        </p:nvSpPr>
        <p:spPr>
          <a:xfrm>
            <a:off x="6658063" y="3237453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DashBoard</a:t>
            </a:r>
            <a:r>
              <a:rPr lang="en-US" altLang="ko-KR" dirty="0"/>
              <a:t>(Multi)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DB19D9A-62ED-B2F9-2CDE-4E00B126A80A}"/>
              </a:ext>
            </a:extLst>
          </p:cNvPr>
          <p:cNvSpPr/>
          <p:nvPr/>
        </p:nvSpPr>
        <p:spPr>
          <a:xfrm>
            <a:off x="9746611" y="3237453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protocol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693FBB-8779-CC1D-B16C-2F18181485E7}"/>
              </a:ext>
            </a:extLst>
          </p:cNvPr>
          <p:cNvSpPr/>
          <p:nvPr/>
        </p:nvSpPr>
        <p:spPr>
          <a:xfrm>
            <a:off x="9746611" y="5216790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protocol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1692375-8259-AD51-2941-307E9F046C26}"/>
              </a:ext>
            </a:extLst>
          </p:cNvPr>
          <p:cNvSpPr/>
          <p:nvPr/>
        </p:nvSpPr>
        <p:spPr>
          <a:xfrm>
            <a:off x="2604783" y="1091965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Loading</a:t>
            </a:r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F75D893-F251-ACE1-598E-E3F277EB0785}"/>
              </a:ext>
            </a:extLst>
          </p:cNvPr>
          <p:cNvSpPr/>
          <p:nvPr/>
        </p:nvSpPr>
        <p:spPr>
          <a:xfrm>
            <a:off x="6027492" y="763280"/>
            <a:ext cx="82211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IoC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282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2F2DD0B-5071-9508-3BE6-B3164F5278DC}"/>
              </a:ext>
            </a:extLst>
          </p:cNvPr>
          <p:cNvSpPr/>
          <p:nvPr/>
        </p:nvSpPr>
        <p:spPr>
          <a:xfrm>
            <a:off x="399876" y="362123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DashBoard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C6A4A02-D77C-78CC-6145-862340B42996}"/>
              </a:ext>
            </a:extLst>
          </p:cNvPr>
          <p:cNvSpPr/>
          <p:nvPr/>
        </p:nvSpPr>
        <p:spPr>
          <a:xfrm>
            <a:off x="3186420" y="362122"/>
            <a:ext cx="2340528" cy="6711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DashBoard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73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baek ha-sun</dc:creator>
  <cp:lastModifiedBy>baek ha-sun</cp:lastModifiedBy>
  <cp:revision>1</cp:revision>
  <dcterms:created xsi:type="dcterms:W3CDTF">2022-07-18T12:35:02Z</dcterms:created>
  <dcterms:modified xsi:type="dcterms:W3CDTF">2022-07-18T12:35:35Z</dcterms:modified>
</cp:coreProperties>
</file>