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0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4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3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4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C5D7C-E978-4C15-987D-A044E053C3B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642C-8F85-471A-8C9E-BA284C41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111 </a:t>
            </a:r>
            <a:br>
              <a:rPr lang="en-US" dirty="0"/>
            </a:br>
            <a:r>
              <a:rPr lang="en-US" dirty="0"/>
              <a:t>Discussion - 2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Gayathri </a:t>
            </a:r>
            <a:r>
              <a:rPr lang="en-US" dirty="0" err="1"/>
              <a:t>Muralidharan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4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input and output between 2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fork() to create a new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two pipes.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child process, call exec() to execute the shell command.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main process, using poll(), enable communication between console and process.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465992"/>
            <a:ext cx="10553700" cy="57109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struct </a:t>
            </a:r>
            <a:r>
              <a:rPr lang="en-US" dirty="0" err="1"/>
              <a:t>pollfd</a:t>
            </a:r>
            <a:r>
              <a:rPr lang="en-US" dirty="0"/>
              <a:t> </a:t>
            </a:r>
            <a:r>
              <a:rPr lang="en-US" dirty="0" err="1"/>
              <a:t>fds</a:t>
            </a:r>
            <a:r>
              <a:rPr lang="en-US" dirty="0"/>
              <a:t>[1];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fds</a:t>
            </a:r>
            <a:r>
              <a:rPr lang="en-US" dirty="0"/>
              <a:t>[0].</a:t>
            </a:r>
            <a:r>
              <a:rPr lang="en-US" dirty="0" err="1"/>
              <a:t>fd</a:t>
            </a:r>
            <a:r>
              <a:rPr lang="en-US" dirty="0"/>
              <a:t> = /*</a:t>
            </a:r>
            <a:r>
              <a:rPr lang="en-US" dirty="0" err="1"/>
              <a:t>fd</a:t>
            </a:r>
            <a:r>
              <a:rPr lang="en-US" dirty="0"/>
              <a:t> of the read end of the pipe*/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fds</a:t>
            </a:r>
            <a:r>
              <a:rPr lang="en-US" dirty="0"/>
              <a:t>[0].events = /*specify events*/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 for(;;) {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int</a:t>
            </a:r>
            <a:r>
              <a:rPr lang="en-US" dirty="0"/>
              <a:t> value = poll(</a:t>
            </a:r>
            <a:r>
              <a:rPr lang="en-US" dirty="0" err="1"/>
              <a:t>pollfds</a:t>
            </a:r>
            <a:r>
              <a:rPr lang="en-US" dirty="0"/>
              <a:t>, 2, 0);</a:t>
            </a:r>
            <a:br>
              <a:rPr lang="en-US" dirty="0"/>
            </a:br>
            <a:r>
              <a:rPr lang="en-US" dirty="0"/>
              <a:t>        if (</a:t>
            </a:r>
            <a:r>
              <a:rPr lang="en-US" dirty="0" err="1"/>
              <a:t>fds</a:t>
            </a:r>
            <a:r>
              <a:rPr lang="en-US" dirty="0"/>
              <a:t>[0].</a:t>
            </a:r>
            <a:r>
              <a:rPr lang="en-US" dirty="0" err="1"/>
              <a:t>revents</a:t>
            </a:r>
            <a:r>
              <a:rPr lang="en-US" dirty="0"/>
              <a:t> &amp; POLLIN) {</a:t>
            </a:r>
            <a:br>
              <a:rPr lang="en-US" dirty="0"/>
            </a:br>
            <a:r>
              <a:rPr lang="en-US" dirty="0"/>
              <a:t>           */ read here */       </a:t>
            </a:r>
          </a:p>
          <a:p>
            <a:pPr marL="0" indent="0">
              <a:buNone/>
            </a:pPr>
            <a:r>
              <a:rPr lang="en-US" dirty="0"/>
              <a:t>             }</a:t>
            </a:r>
            <a:br>
              <a:rPr lang="en-US" dirty="0"/>
            </a:br>
            <a:r>
              <a:rPr lang="en-US" dirty="0"/>
              <a:t>       if (</a:t>
            </a:r>
            <a:r>
              <a:rPr lang="en-US" dirty="0" err="1"/>
              <a:t>fds</a:t>
            </a:r>
            <a:r>
              <a:rPr lang="en-US" dirty="0"/>
              <a:t>[0].</a:t>
            </a:r>
            <a:r>
              <a:rPr lang="en-US" dirty="0" err="1"/>
              <a:t>revents</a:t>
            </a:r>
            <a:r>
              <a:rPr lang="en-US" dirty="0"/>
              <a:t> &amp; (POLLHUP+POLLERR)) {</a:t>
            </a:r>
            <a:br>
              <a:rPr lang="en-US" dirty="0"/>
            </a:br>
            <a:r>
              <a:rPr lang="en-US" dirty="0"/>
              <a:t>            </a:t>
            </a:r>
            <a:r>
              <a:rPr lang="en-US" dirty="0" err="1"/>
              <a:t>fprintf</a:t>
            </a:r>
            <a:r>
              <a:rPr lang="en-US" dirty="0"/>
              <a:t>(stderr, “error in shell");</a:t>
            </a:r>
            <a:br>
              <a:rPr lang="en-US" dirty="0"/>
            </a:br>
            <a:r>
              <a:rPr lang="en-US" dirty="0"/>
              <a:t>            break;</a:t>
            </a:r>
            <a:br>
              <a:rPr lang="en-US" dirty="0"/>
            </a:br>
            <a:r>
              <a:rPr lang="en-US" dirty="0"/>
              <a:t>        }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45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Lab1A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be covering these parts:</a:t>
            </a:r>
          </a:p>
          <a:p>
            <a:pPr lvl="1"/>
            <a:r>
              <a:rPr lang="en-US" dirty="0"/>
              <a:t>Functions required for project</a:t>
            </a:r>
          </a:p>
          <a:p>
            <a:pPr lvl="1"/>
            <a:r>
              <a:rPr lang="en-US" dirty="0"/>
              <a:t>Character-at-a-time, full duplex terminal I/O</a:t>
            </a:r>
          </a:p>
          <a:p>
            <a:pPr lvl="1"/>
            <a:r>
              <a:rPr lang="en-US" dirty="0"/>
              <a:t>Passing input and output between two processes</a:t>
            </a:r>
          </a:p>
          <a:p>
            <a:pPr lvl="1"/>
            <a:r>
              <a:rPr lang="en-US" dirty="0"/>
              <a:t>Shutdown processing</a:t>
            </a:r>
          </a:p>
          <a:p>
            <a:pPr lvl="1"/>
            <a:r>
              <a:rPr lang="en-US" dirty="0"/>
              <a:t>Error checking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2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required for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termios</a:t>
            </a:r>
            <a:r>
              <a:rPr lang="en-US" i="1" dirty="0"/>
              <a:t>(3), </a:t>
            </a:r>
            <a:r>
              <a:rPr lang="en-US" i="1" dirty="0" err="1"/>
              <a:t>tcgetattr</a:t>
            </a:r>
            <a:r>
              <a:rPr lang="en-US" i="1" dirty="0"/>
              <a:t>(3), </a:t>
            </a:r>
            <a:r>
              <a:rPr lang="en-US" i="1" dirty="0" err="1"/>
              <a:t>tcsetattr</a:t>
            </a:r>
            <a:r>
              <a:rPr lang="en-US" i="1" dirty="0"/>
              <a:t>(3)</a:t>
            </a:r>
          </a:p>
          <a:p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60" y="1917145"/>
            <a:ext cx="49153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7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4785"/>
            <a:ext cx="10668000" cy="5702178"/>
          </a:xfrm>
        </p:spPr>
        <p:txBody>
          <a:bodyPr/>
          <a:lstStyle/>
          <a:p>
            <a:r>
              <a:rPr lang="en-US" i="1" dirty="0"/>
              <a:t> fork()</a:t>
            </a:r>
          </a:p>
          <a:p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9" y="1406769"/>
            <a:ext cx="5326372" cy="3640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17" y="1406769"/>
            <a:ext cx="6064846" cy="35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0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5" y="430823"/>
            <a:ext cx="10676792" cy="5798894"/>
          </a:xfrm>
        </p:spPr>
        <p:txBody>
          <a:bodyPr/>
          <a:lstStyle/>
          <a:p>
            <a:r>
              <a:rPr lang="en-US" dirty="0" err="1"/>
              <a:t>Waitpid</a:t>
            </a:r>
            <a:r>
              <a:rPr lang="en-US" dirty="0"/>
              <a:t>()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Arial Unicode MS"/>
              </a:rPr>
              <a:t>waitpid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Arial Unicode MS"/>
              </a:rPr>
              <a:t>childID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, &amp;status, WNOHANG|WUNTRACED);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</a:p>
          <a:p>
            <a:endParaRPr kumimoji="0" lang="en-US" altLang="en-US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09" y="1643762"/>
            <a:ext cx="6485850" cy="45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69" y="334108"/>
            <a:ext cx="10747131" cy="5842855"/>
          </a:xfrm>
        </p:spPr>
        <p:txBody>
          <a:bodyPr/>
          <a:lstStyle/>
          <a:p>
            <a:r>
              <a:rPr lang="en-US" i="1" dirty="0"/>
              <a:t>pipe(2):</a:t>
            </a:r>
          </a:p>
          <a:p>
            <a:r>
              <a:rPr lang="en-US" alt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filedes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pipe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creates a pipe and puts the file descriptors for the reading and writing ends of the pipe (respectively) into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filedes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filedes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easy way to remember that the input end comes first is that file descriptor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standard input, and file descriptor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standard output.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dirty="0"/>
              <a:t>int kill(pid_t </a:t>
            </a:r>
            <a:r>
              <a:rPr lang="sv-SE" i="1" dirty="0"/>
              <a:t>pid</a:t>
            </a:r>
            <a:r>
              <a:rPr lang="sv-SE" b="1" dirty="0"/>
              <a:t>, int</a:t>
            </a:r>
            <a:r>
              <a:rPr lang="sv-SE" dirty="0"/>
              <a:t> </a:t>
            </a:r>
            <a:r>
              <a:rPr lang="sv-SE" i="1" dirty="0"/>
              <a:t>sig</a:t>
            </a:r>
            <a:r>
              <a:rPr lang="sv-SE" b="1" dirty="0"/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The </a:t>
            </a:r>
            <a:r>
              <a:rPr lang="en-US" i="1" dirty="0"/>
              <a:t>kill</a:t>
            </a:r>
            <a:r>
              <a:rPr lang="en-US" dirty="0"/>
              <a:t>() function shall send a signal to a process or a group of processes specified by </a:t>
            </a:r>
            <a:r>
              <a:rPr lang="en-US" i="1" dirty="0" err="1"/>
              <a:t>pid</a:t>
            </a:r>
            <a:r>
              <a:rPr lang="en-US" dirty="0"/>
              <a:t>. The signal to be sent is specified by </a:t>
            </a:r>
            <a:r>
              <a:rPr lang="en-US" i="1" dirty="0"/>
              <a:t>sig.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8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9" y="378069"/>
            <a:ext cx="10632831" cy="5798894"/>
          </a:xfrm>
        </p:spPr>
        <p:txBody>
          <a:bodyPr/>
          <a:lstStyle/>
          <a:p>
            <a:r>
              <a:rPr lang="en-US" i="1" dirty="0"/>
              <a:t>Poll():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32" y="254916"/>
            <a:ext cx="7754814" cy="62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Character-at-a-time, full duplex terminal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c_iflag</a:t>
            </a:r>
            <a:r>
              <a:rPr lang="en-US" dirty="0"/>
              <a:t> = ISTRIP;	/* only lower 7 bits */</a:t>
            </a:r>
          </a:p>
          <a:p>
            <a:r>
              <a:rPr lang="en-US" dirty="0" err="1"/>
              <a:t>c_oflag</a:t>
            </a:r>
            <a:r>
              <a:rPr lang="en-US" dirty="0"/>
              <a:t> = 0;	/* no processing	*/</a:t>
            </a:r>
          </a:p>
          <a:p>
            <a:r>
              <a:rPr lang="en-US" dirty="0" err="1"/>
              <a:t>c_lflag</a:t>
            </a:r>
            <a:r>
              <a:rPr lang="en-US" dirty="0"/>
              <a:t> = 0;		/* no processing	*/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 mode as above.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Whatever input is read, we need to process the input. Handle the ‘/n’, ‘/r’ and EOF.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exiting, restore the settings and exit.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2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62" y="589085"/>
            <a:ext cx="10624038" cy="5587878"/>
          </a:xfrm>
        </p:spPr>
        <p:txBody>
          <a:bodyPr/>
          <a:lstStyle/>
          <a:p>
            <a:r>
              <a:rPr lang="en-US" dirty="0"/>
              <a:t>Case ‘0x03’:</a:t>
            </a:r>
          </a:p>
          <a:p>
            <a:r>
              <a:rPr lang="en-US" dirty="0"/>
              <a:t>…….</a:t>
            </a:r>
          </a:p>
          <a:p>
            <a:r>
              <a:rPr lang="en-US" dirty="0"/>
              <a:t>Case ‘0x04’:</a:t>
            </a:r>
          </a:p>
          <a:p>
            <a:pPr lvl="1"/>
            <a:r>
              <a:rPr lang="en-US" dirty="0"/>
              <a:t>Call kill() here.</a:t>
            </a:r>
          </a:p>
          <a:p>
            <a:r>
              <a:rPr lang="en-US" dirty="0"/>
              <a:t>……..</a:t>
            </a:r>
          </a:p>
          <a:p>
            <a:r>
              <a:rPr lang="en-US" dirty="0"/>
              <a:t>Case ‘\r’:</a:t>
            </a:r>
          </a:p>
          <a:p>
            <a:r>
              <a:rPr lang="en-US" dirty="0"/>
              <a:t>……..</a:t>
            </a:r>
          </a:p>
          <a:p>
            <a:r>
              <a:rPr lang="en-US" dirty="0"/>
              <a:t>Case ‘\n’:</a:t>
            </a:r>
          </a:p>
          <a:p>
            <a:r>
              <a:rPr lang="en-US" dirty="0"/>
              <a:t>……….</a:t>
            </a:r>
          </a:p>
        </p:txBody>
      </p:sp>
    </p:spTree>
    <p:extLst>
      <p:ext uri="{BB962C8B-B14F-4D97-AF65-F5344CB8AC3E}">
        <p14:creationId xmlns:p14="http://schemas.microsoft.com/office/powerpoint/2010/main" val="36331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172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Times New Roman</vt:lpstr>
      <vt:lpstr>Office Theme</vt:lpstr>
      <vt:lpstr>CS 111  Discussion - 2</vt:lpstr>
      <vt:lpstr>Project Lab1A</vt:lpstr>
      <vt:lpstr>Functions required for project </vt:lpstr>
      <vt:lpstr>PowerPoint Presentation</vt:lpstr>
      <vt:lpstr>PowerPoint Presentation</vt:lpstr>
      <vt:lpstr>PowerPoint Presentation</vt:lpstr>
      <vt:lpstr>PowerPoint Presentation</vt:lpstr>
      <vt:lpstr>Character-at-a-time, full duplex terminal I/O</vt:lpstr>
      <vt:lpstr>PowerPoint Presentation</vt:lpstr>
      <vt:lpstr>Passing input and output between 2 processes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  Discussion - 2</dc:title>
  <dc:creator>Gayathri Muralidharan</dc:creator>
  <cp:lastModifiedBy>Gayathri Muralidharan</cp:lastModifiedBy>
  <cp:revision>14</cp:revision>
  <dcterms:created xsi:type="dcterms:W3CDTF">2017-04-14T01:56:22Z</dcterms:created>
  <dcterms:modified xsi:type="dcterms:W3CDTF">2017-04-14T17:28:11Z</dcterms:modified>
</cp:coreProperties>
</file>