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50EE-6D48-4FD0-8529-60355CB6A30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18B-7024-4325-8EA0-B15319A6C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4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50EE-6D48-4FD0-8529-60355CB6A30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18B-7024-4325-8EA0-B15319A6C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1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50EE-6D48-4FD0-8529-60355CB6A30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18B-7024-4325-8EA0-B15319A6C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4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50EE-6D48-4FD0-8529-60355CB6A30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18B-7024-4325-8EA0-B15319A6C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0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50EE-6D48-4FD0-8529-60355CB6A30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18B-7024-4325-8EA0-B15319A6C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7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50EE-6D48-4FD0-8529-60355CB6A30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18B-7024-4325-8EA0-B15319A6C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3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50EE-6D48-4FD0-8529-60355CB6A30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18B-7024-4325-8EA0-B15319A6C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7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50EE-6D48-4FD0-8529-60355CB6A30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18B-7024-4325-8EA0-B15319A6C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50EE-6D48-4FD0-8529-60355CB6A30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18B-7024-4325-8EA0-B15319A6C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7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50EE-6D48-4FD0-8529-60355CB6A30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18B-7024-4325-8EA0-B15319A6C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1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50EE-6D48-4FD0-8529-60355CB6A30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18B-7024-4325-8EA0-B15319A6C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150EE-6D48-4FD0-8529-60355CB6A30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B18B-7024-4325-8EA0-B15319A6C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4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111 </a:t>
            </a:r>
            <a:br>
              <a:rPr lang="en-US" dirty="0"/>
            </a:br>
            <a:r>
              <a:rPr lang="en-US" dirty="0"/>
              <a:t>Discussion - 3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Gayathri </a:t>
            </a:r>
            <a:r>
              <a:rPr lang="en-US" dirty="0" err="1"/>
              <a:t>Muralidharan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4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>
            <a:norm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mcrypt_generic_init</a:t>
            </a:r>
            <a:r>
              <a:rPr lang="en-US" b="1" dirty="0"/>
              <a:t>( MCRYPT td, void *key,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lenofkey</a:t>
            </a:r>
            <a:r>
              <a:rPr lang="en-US" b="1" dirty="0"/>
              <a:t>,</a:t>
            </a:r>
            <a:r>
              <a:rPr lang="en-US" dirty="0"/>
              <a:t> </a:t>
            </a:r>
            <a:r>
              <a:rPr lang="en-US" b="1" dirty="0"/>
              <a:t>void *IV);</a:t>
            </a:r>
          </a:p>
          <a:p>
            <a:pPr lvl="1"/>
            <a:r>
              <a:rPr lang="en-US" dirty="0"/>
              <a:t>This function initializes all buffers for the specified thread The maximum value of </a:t>
            </a:r>
            <a:r>
              <a:rPr lang="en-US" dirty="0" err="1"/>
              <a:t>lenofkey</a:t>
            </a:r>
            <a:r>
              <a:rPr lang="en-US" dirty="0"/>
              <a:t> should be the one obtained by calling </a:t>
            </a:r>
            <a:r>
              <a:rPr lang="en-US" dirty="0" err="1"/>
              <a:t>mcrypt_get_key_size</a:t>
            </a:r>
            <a:r>
              <a:rPr lang="en-US" dirty="0"/>
              <a:t>() and every value smaller than this is legal. You must obtain the size of IV by calling </a:t>
            </a:r>
            <a:r>
              <a:rPr lang="en-US" dirty="0" err="1"/>
              <a:t>mcrypt_get_iv_size</a:t>
            </a:r>
            <a:r>
              <a:rPr lang="en-US" dirty="0"/>
              <a:t>(). After calling this function you can use the descriptor for encryption or decryption (not both). Returns a negative value on error.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mcrypt_generic</a:t>
            </a:r>
            <a:r>
              <a:rPr lang="en-US" b="1" dirty="0"/>
              <a:t>( MCRYPT td, void *plaintext,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len</a:t>
            </a:r>
            <a:r>
              <a:rPr lang="en-US" b="1" dirty="0"/>
              <a:t>);</a:t>
            </a:r>
            <a:endParaRPr lang="en-US" dirty="0"/>
          </a:p>
          <a:p>
            <a:pPr lvl="1"/>
            <a:r>
              <a:rPr lang="en-US" dirty="0"/>
              <a:t>This is the main encryption function. td is the encryption descriptor returned by </a:t>
            </a:r>
            <a:r>
              <a:rPr lang="en-US" dirty="0" err="1"/>
              <a:t>mcrypt_generic_init</a:t>
            </a:r>
            <a:r>
              <a:rPr lang="en-US" dirty="0"/>
              <a:t>(). Plaintext is the plaintext you wish to encrypt and </a:t>
            </a:r>
            <a:r>
              <a:rPr lang="en-US" dirty="0" err="1"/>
              <a:t>len</a:t>
            </a:r>
            <a:r>
              <a:rPr lang="en-US" dirty="0"/>
              <a:t> should be the length (in bytes) of the plaintext and it should be k*</a:t>
            </a:r>
            <a:r>
              <a:rPr lang="en-US" dirty="0" err="1"/>
              <a:t>algorithms_block_size</a:t>
            </a:r>
            <a:r>
              <a:rPr lang="en-US" dirty="0"/>
              <a:t> if used in a mode which operated in blocks (</a:t>
            </a:r>
            <a:r>
              <a:rPr lang="en-US" dirty="0" err="1"/>
              <a:t>cbc</a:t>
            </a:r>
            <a:r>
              <a:rPr lang="en-US" dirty="0"/>
              <a:t>, </a:t>
            </a:r>
            <a:r>
              <a:rPr lang="en-US" dirty="0" err="1"/>
              <a:t>ecb</a:t>
            </a:r>
            <a:r>
              <a:rPr lang="en-US" dirty="0"/>
              <a:t>, </a:t>
            </a:r>
            <a:r>
              <a:rPr lang="en-US" dirty="0" err="1"/>
              <a:t>nofb</a:t>
            </a:r>
            <a:r>
              <a:rPr lang="en-US" dirty="0"/>
              <a:t>), or whatever when used in </a:t>
            </a:r>
            <a:r>
              <a:rPr lang="en-US" dirty="0" err="1"/>
              <a:t>cfb</a:t>
            </a:r>
            <a:r>
              <a:rPr lang="en-US" dirty="0"/>
              <a:t> or </a:t>
            </a:r>
            <a:r>
              <a:rPr lang="en-US" dirty="0" err="1"/>
              <a:t>ofb</a:t>
            </a:r>
            <a:r>
              <a:rPr lang="en-US" dirty="0"/>
              <a:t> which operate in streams. The plaintext is replaced by the ciphertext. Returns 0 on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2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4114"/>
            <a:ext cx="10515600" cy="555284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mdecrypt_generic</a:t>
            </a:r>
            <a:r>
              <a:rPr lang="en-US" dirty="0"/>
              <a:t>( MCRYPT td, void *ciphertext,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The decryption function. It is almost the same with </a:t>
            </a:r>
            <a:r>
              <a:rPr lang="en-US" dirty="0" err="1"/>
              <a:t>mcrypt_generic</a:t>
            </a:r>
            <a:r>
              <a:rPr lang="en-US" dirty="0"/>
              <a:t>. Returns 0 on success.</a:t>
            </a:r>
          </a:p>
          <a:p>
            <a:pPr lvl="1"/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mcrypt_generic_deinit</a:t>
            </a:r>
            <a:r>
              <a:rPr lang="en-US" dirty="0"/>
              <a:t>( MCRYPT td);</a:t>
            </a:r>
          </a:p>
          <a:p>
            <a:pPr marL="0" indent="0">
              <a:buNone/>
            </a:pPr>
            <a:r>
              <a:rPr lang="en-US" dirty="0"/>
              <a:t>	This function terminates encryption specified by the encryption descriptor (td). Actually it clears all buffers. The difference with </a:t>
            </a:r>
            <a:r>
              <a:rPr lang="en-US" dirty="0" err="1"/>
              <a:t>mcrypt_generic_end</a:t>
            </a:r>
            <a:r>
              <a:rPr lang="en-US" dirty="0"/>
              <a:t>() is that this function does not close the modules used. Thus you should use </a:t>
            </a:r>
            <a:r>
              <a:rPr lang="en-US" dirty="0" err="1"/>
              <a:t>mcrypt_module_close</a:t>
            </a:r>
            <a:r>
              <a:rPr lang="en-US" dirty="0"/>
              <a:t>(). Using this function you gain in speed if you use the same modules for several encryptions. Returns a negative value on error.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mcrypt_module_close</a:t>
            </a:r>
            <a:r>
              <a:rPr lang="en-US" dirty="0"/>
              <a:t>( MCRYPT td);</a:t>
            </a:r>
          </a:p>
          <a:p>
            <a:pPr marL="0" indent="0">
              <a:buNone/>
            </a:pPr>
            <a:r>
              <a:rPr lang="en-US" dirty="0"/>
              <a:t>	This function closes the modules used by the descriptor td.</a:t>
            </a:r>
          </a:p>
        </p:txBody>
      </p:sp>
    </p:spTree>
    <p:extLst>
      <p:ext uri="{BB962C8B-B14F-4D97-AF65-F5344CB8AC3E}">
        <p14:creationId xmlns:p14="http://schemas.microsoft.com/office/powerpoint/2010/main" val="226342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Example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28" y="1825625"/>
            <a:ext cx="6758558" cy="425610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3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26" y="609600"/>
            <a:ext cx="4701947" cy="518254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54" y="609601"/>
            <a:ext cx="4755292" cy="5174928"/>
          </a:xfrm>
        </p:spPr>
      </p:pic>
    </p:spTree>
    <p:extLst>
      <p:ext uri="{BB962C8B-B14F-4D97-AF65-F5344CB8AC3E}">
        <p14:creationId xmlns:p14="http://schemas.microsoft.com/office/powerpoint/2010/main" val="188413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socket</a:t>
            </a:r>
          </a:p>
          <a:p>
            <a:r>
              <a:rPr lang="en-US" dirty="0"/>
              <a:t>Call the connect method (for obtaining the server’s address , we can use </a:t>
            </a:r>
            <a:r>
              <a:rPr lang="en-US" dirty="0" err="1"/>
              <a:t>getHostByName</a:t>
            </a:r>
            <a:r>
              <a:rPr lang="en-US" dirty="0"/>
              <a:t> method).</a:t>
            </a:r>
          </a:p>
          <a:p>
            <a:r>
              <a:rPr lang="en-US" dirty="0"/>
              <a:t>Set to raw mode.</a:t>
            </a:r>
          </a:p>
          <a:p>
            <a:r>
              <a:rPr lang="en-US" dirty="0"/>
              <a:t>Then do a polling between reading from keyboard and reading from port.</a:t>
            </a:r>
          </a:p>
          <a:p>
            <a:r>
              <a:rPr lang="en-US" dirty="0"/>
              <a:t>Whatever is read from keyboard, process the input, encrypt, echo and write to the port.</a:t>
            </a:r>
          </a:p>
          <a:p>
            <a:r>
              <a:rPr lang="en-US" dirty="0"/>
              <a:t>Whatever is read from port, process the output, decrypt and write to </a:t>
            </a:r>
            <a:r>
              <a:rPr lang="en-US" dirty="0" err="1"/>
              <a:t>stdout</a:t>
            </a:r>
            <a:r>
              <a:rPr lang="en-US" dirty="0"/>
              <a:t>.</a:t>
            </a:r>
          </a:p>
          <a:p>
            <a:r>
              <a:rPr lang="en-US" dirty="0"/>
              <a:t>Shutdown the socket, restore normal mode</a:t>
            </a:r>
          </a:p>
          <a:p>
            <a:r>
              <a:rPr lang="en-US" dirty="0"/>
              <a:t>Call </a:t>
            </a:r>
            <a:r>
              <a:rPr lang="en-US" dirty="0" err="1"/>
              <a:t>mcrypt_generic_deinit</a:t>
            </a:r>
            <a:r>
              <a:rPr lang="en-US" dirty="0"/>
              <a:t>() and </a:t>
            </a:r>
            <a:r>
              <a:rPr lang="en-US" dirty="0" err="1"/>
              <a:t>mcrypt_module_close</a:t>
            </a:r>
            <a:r>
              <a:rPr lang="en-US" dirty="0"/>
              <a:t>() methods.</a:t>
            </a:r>
          </a:p>
        </p:txBody>
      </p:sp>
    </p:spTree>
    <p:extLst>
      <p:ext uri="{BB962C8B-B14F-4D97-AF65-F5344CB8AC3E}">
        <p14:creationId xmlns:p14="http://schemas.microsoft.com/office/powerpoint/2010/main" val="75657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socket.</a:t>
            </a:r>
          </a:p>
          <a:p>
            <a:r>
              <a:rPr lang="en-US" dirty="0"/>
              <a:t>Bind the address.</a:t>
            </a:r>
          </a:p>
          <a:p>
            <a:r>
              <a:rPr lang="en-US" dirty="0"/>
              <a:t>Listen.</a:t>
            </a:r>
          </a:p>
          <a:p>
            <a:r>
              <a:rPr lang="en-US" dirty="0"/>
              <a:t>Accept.</a:t>
            </a:r>
          </a:p>
          <a:p>
            <a:r>
              <a:rPr lang="en-US" dirty="0"/>
              <a:t>Spawn a child process (create to pipes like before).</a:t>
            </a:r>
          </a:p>
          <a:p>
            <a:r>
              <a:rPr lang="en-US" dirty="0"/>
              <a:t>Child process executes the shell.</a:t>
            </a:r>
          </a:p>
          <a:p>
            <a:r>
              <a:rPr lang="en-US" dirty="0"/>
              <a:t>Parent process polls between reading from the port and reading from the shell.</a:t>
            </a:r>
          </a:p>
          <a:p>
            <a:r>
              <a:rPr lang="en-US" dirty="0"/>
              <a:t>Process what is read from port, decrypt and write to shell.</a:t>
            </a:r>
          </a:p>
          <a:p>
            <a:r>
              <a:rPr lang="en-US" dirty="0"/>
              <a:t>Process what is read from shell, encrypt and write to port.</a:t>
            </a:r>
          </a:p>
        </p:txBody>
      </p:sp>
    </p:spTree>
    <p:extLst>
      <p:ext uri="{BB962C8B-B14F-4D97-AF65-F5344CB8AC3E}">
        <p14:creationId xmlns:p14="http://schemas.microsoft.com/office/powerpoint/2010/main" val="117467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</a:t>
            </a:r>
          </a:p>
          <a:p>
            <a:r>
              <a:rPr lang="en-US" dirty="0" err="1"/>
              <a:t>Mcrypt</a:t>
            </a:r>
            <a:endParaRPr lang="en-US" dirty="0"/>
          </a:p>
          <a:p>
            <a:r>
              <a:rPr lang="en-US" dirty="0"/>
              <a:t>Encryption Example</a:t>
            </a:r>
          </a:p>
          <a:p>
            <a:r>
              <a:rPr lang="en-US" dirty="0"/>
              <a:t>Client program</a:t>
            </a:r>
          </a:p>
          <a:p>
            <a:r>
              <a:rPr lang="en-US" dirty="0"/>
              <a:t>Server program</a:t>
            </a:r>
          </a:p>
        </p:txBody>
      </p:sp>
    </p:spTree>
    <p:extLst>
      <p:ext uri="{BB962C8B-B14F-4D97-AF65-F5344CB8AC3E}">
        <p14:creationId xmlns:p14="http://schemas.microsoft.com/office/powerpoint/2010/main" val="22524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Client side:</a:t>
            </a:r>
          </a:p>
          <a:p>
            <a:r>
              <a:rPr lang="en-US" dirty="0"/>
              <a:t>1) Socket Creation</a:t>
            </a:r>
          </a:p>
          <a:p>
            <a:pPr lvl="1"/>
            <a:r>
              <a:rPr lang="en-US" dirty="0"/>
              <a:t> </a:t>
            </a:r>
            <a:r>
              <a:rPr lang="en-US" i="1" dirty="0" err="1"/>
              <a:t>int</a:t>
            </a:r>
            <a:r>
              <a:rPr lang="en-US" dirty="0"/>
              <a:t> </a:t>
            </a:r>
            <a:r>
              <a:rPr lang="en-US" b="1" dirty="0"/>
              <a:t>socket</a:t>
            </a:r>
            <a:r>
              <a:rPr lang="en-US" dirty="0"/>
              <a:t> 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 namespace, </a:t>
            </a:r>
            <a:r>
              <a:rPr lang="en-US" i="1" dirty="0" err="1"/>
              <a:t>int</a:t>
            </a:r>
            <a:r>
              <a:rPr lang="en-US" i="1" dirty="0"/>
              <a:t> style, </a:t>
            </a:r>
            <a:r>
              <a:rPr lang="en-US" i="1" dirty="0" err="1"/>
              <a:t>int</a:t>
            </a:r>
            <a:r>
              <a:rPr lang="en-US" i="1" dirty="0"/>
              <a:t> protocol);</a:t>
            </a:r>
          </a:p>
          <a:p>
            <a:pPr lvl="1" algn="just"/>
            <a:r>
              <a:rPr lang="en-US" dirty="0"/>
              <a:t>This function creates a socket and specifies communication style </a:t>
            </a:r>
            <a:r>
              <a:rPr lang="en-US" dirty="0" err="1"/>
              <a:t>style</a:t>
            </a:r>
            <a:r>
              <a:rPr lang="en-US" dirty="0"/>
              <a:t>. The namespace argument specifies the namespace; protocol designates the specific protocol (see Socket Concepts); zero is usually right for protocol.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2) Making a connection</a:t>
            </a:r>
          </a:p>
          <a:p>
            <a:pPr lvl="1" algn="just"/>
            <a:r>
              <a:rPr lang="en-US" dirty="0"/>
              <a:t> </a:t>
            </a:r>
            <a:r>
              <a:rPr lang="en-US" i="1" dirty="0" err="1"/>
              <a:t>int</a:t>
            </a:r>
            <a:r>
              <a:rPr lang="en-US" dirty="0"/>
              <a:t> </a:t>
            </a:r>
            <a:r>
              <a:rPr lang="en-US" b="1" dirty="0"/>
              <a:t>connect</a:t>
            </a:r>
            <a:r>
              <a:rPr lang="en-US" dirty="0"/>
              <a:t> 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 socket, struct </a:t>
            </a:r>
            <a:r>
              <a:rPr lang="en-US" i="1" dirty="0" err="1"/>
              <a:t>sockaddr</a:t>
            </a:r>
            <a:r>
              <a:rPr lang="en-US" i="1" dirty="0"/>
              <a:t> *</a:t>
            </a:r>
            <a:r>
              <a:rPr lang="en-US" i="1" dirty="0" err="1"/>
              <a:t>addr</a:t>
            </a:r>
            <a:r>
              <a:rPr lang="en-US" i="1" dirty="0"/>
              <a:t>, </a:t>
            </a:r>
            <a:r>
              <a:rPr lang="en-US" i="1" dirty="0" err="1"/>
              <a:t>socklen_t</a:t>
            </a:r>
            <a:r>
              <a:rPr lang="en-US" i="1" dirty="0"/>
              <a:t> length);</a:t>
            </a:r>
          </a:p>
          <a:p>
            <a:pPr lvl="1" algn="just"/>
            <a:r>
              <a:rPr lang="en-US" dirty="0"/>
              <a:t>The connect function initiates a connection from the socket with file descriptor socket to the socket whose address is specified by the </a:t>
            </a:r>
            <a:r>
              <a:rPr lang="en-US" dirty="0" err="1"/>
              <a:t>addr</a:t>
            </a:r>
            <a:r>
              <a:rPr lang="en-US" dirty="0"/>
              <a:t> and length arguments. (This socket is typically on another machine, and it must be already set up as a server.)</a:t>
            </a:r>
          </a:p>
        </p:txBody>
      </p:sp>
    </p:spTree>
    <p:extLst>
      <p:ext uri="{BB962C8B-B14F-4D97-AF65-F5344CB8AC3E}">
        <p14:creationId xmlns:p14="http://schemas.microsoft.com/office/powerpoint/2010/main" val="255270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4785"/>
            <a:ext cx="5181600" cy="5702178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struct </a:t>
            </a:r>
            <a:r>
              <a:rPr lang="en-US" sz="3300" dirty="0" err="1"/>
              <a:t>sockaddr_in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{</a:t>
            </a:r>
          </a:p>
          <a:p>
            <a:pPr marL="0" indent="0">
              <a:buNone/>
            </a:pPr>
            <a:r>
              <a:rPr lang="en-US" sz="3300" dirty="0" err="1"/>
              <a:t>sa_family_t</a:t>
            </a:r>
            <a:r>
              <a:rPr lang="en-US" sz="3300" dirty="0"/>
              <a:t> </a:t>
            </a:r>
            <a:r>
              <a:rPr lang="en-US" sz="3300" dirty="0" err="1"/>
              <a:t>sin_family</a:t>
            </a:r>
            <a:r>
              <a:rPr lang="en-US" sz="3300" dirty="0"/>
              <a:t>;</a:t>
            </a:r>
          </a:p>
          <a:p>
            <a:pPr marL="0" indent="0">
              <a:buNone/>
            </a:pPr>
            <a:r>
              <a:rPr lang="en-US" sz="3300" dirty="0" err="1"/>
              <a:t>in_port_t</a:t>
            </a:r>
            <a:r>
              <a:rPr lang="en-US" sz="3300" dirty="0"/>
              <a:t> </a:t>
            </a:r>
            <a:r>
              <a:rPr lang="en-US" sz="3300" dirty="0" err="1"/>
              <a:t>sin_port</a:t>
            </a:r>
            <a:r>
              <a:rPr lang="en-US" sz="3300" dirty="0"/>
              <a:t>;</a:t>
            </a:r>
          </a:p>
          <a:p>
            <a:pPr marL="0" indent="0">
              <a:buNone/>
            </a:pPr>
            <a:r>
              <a:rPr lang="en-US" sz="3300" dirty="0"/>
              <a:t>struct </a:t>
            </a:r>
            <a:r>
              <a:rPr lang="en-US" sz="3300" dirty="0" err="1"/>
              <a:t>in_addr</a:t>
            </a:r>
            <a:r>
              <a:rPr lang="en-US" sz="3300" dirty="0"/>
              <a:t> </a:t>
            </a:r>
            <a:r>
              <a:rPr lang="en-US" sz="3300" dirty="0" err="1"/>
              <a:t>sin_addr</a:t>
            </a:r>
            <a:r>
              <a:rPr lang="en-US" sz="3300" dirty="0"/>
              <a:t>;</a:t>
            </a:r>
          </a:p>
          <a:p>
            <a:pPr marL="0" indent="0">
              <a:buNone/>
            </a:pPr>
            <a:r>
              <a:rPr lang="en-US" sz="3300" dirty="0"/>
              <a:t>}</a:t>
            </a:r>
          </a:p>
          <a:p>
            <a:pPr marL="0" indent="0">
              <a:buNone/>
            </a:pPr>
            <a:r>
              <a:rPr lang="en-US" sz="3300" dirty="0"/>
              <a:t>struct </a:t>
            </a:r>
            <a:r>
              <a:rPr lang="en-US" sz="3300" dirty="0" err="1"/>
              <a:t>in_addr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{</a:t>
            </a:r>
          </a:p>
          <a:p>
            <a:pPr marL="0" indent="0">
              <a:buNone/>
            </a:pPr>
            <a:r>
              <a:rPr lang="en-US" sz="3300" dirty="0" err="1"/>
              <a:t>uint</a:t>
            </a:r>
            <a:r>
              <a:rPr lang="en-US" sz="3300" dirty="0"/>
              <a:t> 32_t </a:t>
            </a:r>
            <a:r>
              <a:rPr lang="en-US" sz="3300" dirty="0" err="1"/>
              <a:t>s_addr</a:t>
            </a:r>
            <a:r>
              <a:rPr lang="en-US" sz="3300" dirty="0"/>
              <a:t>;</a:t>
            </a:r>
          </a:p>
          <a:p>
            <a:pPr marL="0" indent="0">
              <a:buNone/>
            </a:pPr>
            <a:r>
              <a:rPr lang="en-US" sz="33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Besides the standard numbers-and-dots notation for Internet addresses, you can also refer to a host by a symbolic name</a:t>
            </a:r>
          </a:p>
          <a:p>
            <a:r>
              <a:rPr lang="en-US" i="1" dirty="0"/>
              <a:t>struct </a:t>
            </a:r>
            <a:r>
              <a:rPr lang="en-US" i="1" dirty="0" err="1"/>
              <a:t>hostent</a:t>
            </a:r>
            <a:r>
              <a:rPr lang="en-US" i="1" dirty="0"/>
              <a:t> *</a:t>
            </a:r>
            <a:r>
              <a:rPr lang="en-US" dirty="0"/>
              <a:t> </a:t>
            </a:r>
            <a:r>
              <a:rPr lang="en-US" b="1" dirty="0" err="1"/>
              <a:t>gethostbyname</a:t>
            </a:r>
            <a:r>
              <a:rPr lang="en-US" dirty="0"/>
              <a:t> </a:t>
            </a:r>
            <a:r>
              <a:rPr lang="en-US" i="1" dirty="0"/>
              <a:t>(</a:t>
            </a:r>
            <a:r>
              <a:rPr lang="en-US" i="1" dirty="0" err="1"/>
              <a:t>const</a:t>
            </a:r>
            <a:r>
              <a:rPr lang="en-US" i="1" dirty="0"/>
              <a:t> char *name)</a:t>
            </a:r>
          </a:p>
          <a:p>
            <a:endParaRPr lang="en-US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474785"/>
            <a:ext cx="5181600" cy="57021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struct </a:t>
            </a:r>
            <a:r>
              <a:rPr lang="en-US" dirty="0" err="1"/>
              <a:t>hostent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char *</a:t>
            </a:r>
            <a:r>
              <a:rPr lang="en-US" dirty="0" err="1"/>
              <a:t>h_name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length;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23" y="943429"/>
            <a:ext cx="10089754" cy="4985892"/>
          </a:xfrm>
        </p:spPr>
      </p:pic>
    </p:spTree>
    <p:extLst>
      <p:ext uri="{BB962C8B-B14F-4D97-AF65-F5344CB8AC3E}">
        <p14:creationId xmlns:p14="http://schemas.microsoft.com/office/powerpoint/2010/main" val="409587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 fontScale="92500"/>
          </a:bodyPr>
          <a:lstStyle/>
          <a:p>
            <a:r>
              <a:rPr lang="en-US" b="1" u="sng" dirty="0"/>
              <a:t>Server Side:</a:t>
            </a:r>
          </a:p>
          <a:p>
            <a:r>
              <a:rPr lang="en-US" b="1" u="sng" dirty="0"/>
              <a:t>1)</a:t>
            </a:r>
            <a:r>
              <a:rPr lang="en-US" dirty="0"/>
              <a:t>Listening for connection requests</a:t>
            </a:r>
          </a:p>
          <a:p>
            <a:pPr lvl="1"/>
            <a:r>
              <a:rPr lang="sv-SE" i="1" dirty="0"/>
              <a:t>int</a:t>
            </a:r>
            <a:r>
              <a:rPr lang="sv-SE" dirty="0"/>
              <a:t> </a:t>
            </a:r>
            <a:r>
              <a:rPr lang="sv-SE" b="1" dirty="0"/>
              <a:t>listen</a:t>
            </a:r>
            <a:r>
              <a:rPr lang="sv-SE" dirty="0"/>
              <a:t> </a:t>
            </a:r>
            <a:r>
              <a:rPr lang="sv-SE" i="1" dirty="0"/>
              <a:t>(int socket, int n);</a:t>
            </a:r>
          </a:p>
          <a:p>
            <a:pPr lvl="1"/>
            <a:r>
              <a:rPr lang="en-US" dirty="0"/>
              <a:t>The listen function enables the socket </a:t>
            </a:r>
            <a:r>
              <a:rPr lang="en-US" dirty="0" err="1"/>
              <a:t>socket</a:t>
            </a:r>
            <a:r>
              <a:rPr lang="en-US" dirty="0"/>
              <a:t> to accept connections, thus making it a server socket. The argument n specifies the length of the queue for pending connections. When the queue fills, new clients attempting to connect fail with ECONNREFUSED until the server calls accept to accept a connection from the queue.</a:t>
            </a:r>
          </a:p>
          <a:p>
            <a:r>
              <a:rPr lang="en-US" dirty="0"/>
              <a:t>2) Accepting Connections:</a:t>
            </a:r>
          </a:p>
          <a:p>
            <a:pPr lvl="1"/>
            <a:r>
              <a:rPr lang="en-US" i="1" dirty="0" err="1"/>
              <a:t>int</a:t>
            </a:r>
            <a:r>
              <a:rPr lang="en-US" dirty="0"/>
              <a:t> </a:t>
            </a:r>
            <a:r>
              <a:rPr lang="en-US" b="1" dirty="0"/>
              <a:t>accept</a:t>
            </a:r>
            <a:r>
              <a:rPr lang="en-US" dirty="0"/>
              <a:t> 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 socket, struct </a:t>
            </a:r>
            <a:r>
              <a:rPr lang="en-US" i="1" dirty="0" err="1"/>
              <a:t>sockaddr</a:t>
            </a:r>
            <a:r>
              <a:rPr lang="en-US" i="1" dirty="0"/>
              <a:t> *</a:t>
            </a:r>
            <a:r>
              <a:rPr lang="en-US" i="1" dirty="0" err="1"/>
              <a:t>addr</a:t>
            </a:r>
            <a:r>
              <a:rPr lang="en-US" i="1" dirty="0"/>
              <a:t>, </a:t>
            </a:r>
            <a:r>
              <a:rPr lang="en-US" i="1" dirty="0" err="1"/>
              <a:t>socklen_t</a:t>
            </a:r>
            <a:r>
              <a:rPr lang="en-US" i="1" dirty="0"/>
              <a:t> *</a:t>
            </a:r>
            <a:r>
              <a:rPr lang="en-US" i="1" dirty="0" err="1"/>
              <a:t>length_ptr</a:t>
            </a:r>
            <a:r>
              <a:rPr lang="en-US" i="1" dirty="0"/>
              <a:t>);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addr</a:t>
            </a:r>
            <a:r>
              <a:rPr lang="en-US" dirty="0"/>
              <a:t> and length-</a:t>
            </a:r>
            <a:r>
              <a:rPr lang="en-US" dirty="0" err="1"/>
              <a:t>ptr</a:t>
            </a:r>
            <a:r>
              <a:rPr lang="en-US" dirty="0"/>
              <a:t> arguments are used to return information about the name of the client socket that initiated the </a:t>
            </a:r>
            <a:r>
              <a:rPr lang="en-US" dirty="0" err="1"/>
              <a:t>connection.Accepting</a:t>
            </a:r>
            <a:r>
              <a:rPr lang="en-US" dirty="0"/>
              <a:t> a connection does not make socket part of the connection. Instead, it creates a new socket which becomes connected. The normal return value of accept is the file descriptor for the new </a:t>
            </a:r>
            <a:r>
              <a:rPr lang="en-US" dirty="0" err="1"/>
              <a:t>socket.After</a:t>
            </a:r>
            <a:r>
              <a:rPr lang="en-US" dirty="0"/>
              <a:t> accept, the original socket </a:t>
            </a:r>
            <a:r>
              <a:rPr lang="en-US" dirty="0" err="1"/>
              <a:t>socket</a:t>
            </a:r>
            <a:r>
              <a:rPr lang="en-US" dirty="0"/>
              <a:t> remains open and unconnected, and continues listening until you close it. You can accept further connections with socket by calling accept again.</a:t>
            </a:r>
          </a:p>
        </p:txBody>
      </p:sp>
    </p:spTree>
    <p:extLst>
      <p:ext uri="{BB962C8B-B14F-4D97-AF65-F5344CB8AC3E}">
        <p14:creationId xmlns:p14="http://schemas.microsoft.com/office/powerpoint/2010/main" val="381691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5770563"/>
          </a:xfrm>
        </p:spPr>
        <p:txBody>
          <a:bodyPr/>
          <a:lstStyle/>
          <a:p>
            <a:r>
              <a:rPr lang="en-US" dirty="0"/>
              <a:t>3) Binding address of a socket: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bind(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sockfd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struct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</a:t>
            </a:r>
            <a:r>
              <a:rPr lang="en-US" dirty="0" err="1"/>
              <a:t>addrlen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When a socket is created with socket(2), it exists in a name space (address family) but has no address assigned to it.  bind() assigns the address specified by </a:t>
            </a:r>
            <a:r>
              <a:rPr lang="en-US" dirty="0" err="1"/>
              <a:t>addr</a:t>
            </a:r>
            <a:r>
              <a:rPr lang="en-US" dirty="0"/>
              <a:t> to the socket referred to by the file descriptor </a:t>
            </a:r>
            <a:r>
              <a:rPr lang="en-US" dirty="0" err="1"/>
              <a:t>sockfd</a:t>
            </a:r>
            <a:r>
              <a:rPr lang="en-US" dirty="0"/>
              <a:t>.  </a:t>
            </a:r>
            <a:r>
              <a:rPr lang="en-US" dirty="0" err="1"/>
              <a:t>addrlen</a:t>
            </a:r>
            <a:r>
              <a:rPr lang="en-US" dirty="0"/>
              <a:t> specifies the size, in bytes, of the address structure pointed to by </a:t>
            </a:r>
            <a:r>
              <a:rPr lang="en-US" dirty="0" err="1"/>
              <a:t>addr</a:t>
            </a:r>
            <a:r>
              <a:rPr lang="en-US" dirty="0"/>
              <a:t>.  Traditionally, this operation is called “assigning a name to a socket”.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580571"/>
            <a:ext cx="9389126" cy="4979148"/>
          </a:xfrm>
        </p:spPr>
      </p:pic>
    </p:spTree>
    <p:extLst>
      <p:ext uri="{BB962C8B-B14F-4D97-AF65-F5344CB8AC3E}">
        <p14:creationId xmlns:p14="http://schemas.microsoft.com/office/powerpoint/2010/main" val="413530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MCRYPT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MCRYPT </a:t>
            </a:r>
            <a:r>
              <a:rPr lang="en-US" b="1" dirty="0" err="1"/>
              <a:t>mcrypt_module_open</a:t>
            </a:r>
            <a:r>
              <a:rPr lang="en-US" b="1" dirty="0"/>
              <a:t>( char *algorithm, char* </a:t>
            </a:r>
            <a:r>
              <a:rPr lang="en-US" b="1" dirty="0" err="1"/>
              <a:t>algorithm_directory</a:t>
            </a:r>
            <a:r>
              <a:rPr lang="en-US" b="1" dirty="0"/>
              <a:t>, char* mode, char* </a:t>
            </a:r>
            <a:r>
              <a:rPr lang="en-US" b="1" dirty="0" err="1"/>
              <a:t>mode_directory</a:t>
            </a:r>
            <a:r>
              <a:rPr lang="en-US" b="1" dirty="0"/>
              <a:t>);</a:t>
            </a:r>
          </a:p>
          <a:p>
            <a:pPr lvl="1"/>
            <a:r>
              <a:rPr lang="en-US" dirty="0"/>
              <a:t>This function associates the algorithm and the mode specified. The name of the algorithm is specified in algorithm, </a:t>
            </a:r>
            <a:r>
              <a:rPr lang="en-US" dirty="0" err="1"/>
              <a:t>eg</a:t>
            </a:r>
            <a:r>
              <a:rPr lang="en-US" dirty="0"/>
              <a:t> "</a:t>
            </a:r>
            <a:r>
              <a:rPr lang="en-US" dirty="0" err="1"/>
              <a:t>twofish</a:t>
            </a:r>
            <a:r>
              <a:rPr lang="en-US" dirty="0"/>
              <a:t>", and the </a:t>
            </a:r>
            <a:r>
              <a:rPr lang="en-US" dirty="0" err="1"/>
              <a:t>algorithm_directory</a:t>
            </a:r>
            <a:r>
              <a:rPr lang="en-US" dirty="0"/>
              <a:t> is the directory where the algorithm is (it may be null if it is the default). The same applies for the mode. The library is closed by calling </a:t>
            </a:r>
            <a:r>
              <a:rPr lang="en-US" dirty="0" err="1"/>
              <a:t>mcrypt_module_close</a:t>
            </a:r>
            <a:r>
              <a:rPr lang="en-US" dirty="0"/>
              <a:t>(), but you should not call that function if </a:t>
            </a:r>
            <a:r>
              <a:rPr lang="en-US" dirty="0" err="1"/>
              <a:t>mcrypt_generic_end</a:t>
            </a:r>
            <a:r>
              <a:rPr lang="en-US" dirty="0"/>
              <a:t>() is called before. Normally it returns an encryption descriptor, or MCRYPT_FAILED on error.</a:t>
            </a:r>
          </a:p>
        </p:txBody>
      </p:sp>
    </p:spTree>
    <p:extLst>
      <p:ext uri="{BB962C8B-B14F-4D97-AF65-F5344CB8AC3E}">
        <p14:creationId xmlns:p14="http://schemas.microsoft.com/office/powerpoint/2010/main" val="332582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 111  Discussion - 3</vt:lpstr>
      <vt:lpstr>Topics to be covered</vt:lpstr>
      <vt:lpstr>Socket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MCRYPT</vt:lpstr>
      <vt:lpstr>PowerPoint Presentation</vt:lpstr>
      <vt:lpstr>PowerPoint Presentation</vt:lpstr>
      <vt:lpstr>Encryption Example</vt:lpstr>
      <vt:lpstr>PowerPoint Presentation</vt:lpstr>
      <vt:lpstr>Client Process</vt:lpstr>
      <vt:lpstr>Server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  Discussion - 3</dc:title>
  <dc:creator>Gayathri Muralidharan</dc:creator>
  <cp:lastModifiedBy>Gayathri Muralidharan</cp:lastModifiedBy>
  <cp:revision>9</cp:revision>
  <dcterms:created xsi:type="dcterms:W3CDTF">2017-04-21T14:37:32Z</dcterms:created>
  <dcterms:modified xsi:type="dcterms:W3CDTF">2017-04-21T16:49:04Z</dcterms:modified>
</cp:coreProperties>
</file>