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1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E0CD-0A0B-E24C-BD6E-98F8685F788E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5691-123F-1A4F-B57D-18A51A08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umd.edu/~srhuang/teaching/cmsc212/gdb-tutorial-handout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1B</a:t>
            </a:r>
          </a:p>
          <a:p>
            <a:endParaRPr lang="en-US" dirty="0"/>
          </a:p>
          <a:p>
            <a:r>
              <a:rPr lang="en-US" dirty="0" smtClean="0"/>
              <a:t>			- GAYATHRI MURALIDHARAN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00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Makefiles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target (usually a file)</a:t>
            </a:r>
          </a:p>
          <a:p>
            <a:r>
              <a:rPr lang="en-US" dirty="0"/>
              <a:t>the dependencies (files which the target depends on)</a:t>
            </a:r>
          </a:p>
          <a:p>
            <a:r>
              <a:rPr lang="en-US" dirty="0"/>
              <a:t>and commands to run, based on the target and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handler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 smtClean="0"/>
              <a:t>signal </a:t>
            </a:r>
            <a:r>
              <a:rPr lang="en-US" dirty="0"/>
              <a:t>handling function :</a:t>
            </a:r>
          </a:p>
          <a:p>
            <a:r>
              <a:rPr lang="en-US" dirty="0" smtClean="0"/>
              <a:t>void &lt;signal handler function name&gt; (</a:t>
            </a:r>
            <a:r>
              <a:rPr lang="en-US" dirty="0" err="1" smtClean="0"/>
              <a:t>int</a:t>
            </a:r>
            <a:r>
              <a:rPr lang="en-US" dirty="0" smtClean="0"/>
              <a:t> sig);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5466"/>
            <a:ext cx="7231951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additional step while compiling, add –g.</a:t>
            </a:r>
          </a:p>
          <a:p>
            <a:r>
              <a:rPr lang="en-US" dirty="0"/>
              <a:t>Starting </a:t>
            </a:r>
            <a:r>
              <a:rPr lang="en-US" dirty="0" err="1"/>
              <a:t>gdb</a:t>
            </a:r>
            <a:r>
              <a:rPr lang="en-US" dirty="0"/>
              <a:t> -&gt; </a:t>
            </a:r>
            <a:r>
              <a:rPr lang="en-US" dirty="0" err="1"/>
              <a:t>gdb</a:t>
            </a:r>
            <a:r>
              <a:rPr lang="en-US" dirty="0"/>
              <a:t> lab0(the object file)</a:t>
            </a:r>
          </a:p>
          <a:p>
            <a:r>
              <a:rPr lang="en-US" dirty="0"/>
              <a:t>Running the </a:t>
            </a:r>
            <a:r>
              <a:rPr lang="en-US" dirty="0" err="1"/>
              <a:t>gdb</a:t>
            </a:r>
            <a:r>
              <a:rPr lang="en-US" dirty="0"/>
              <a:t> -&gt; run [optional command line arguments]</a:t>
            </a:r>
          </a:p>
          <a:p>
            <a:r>
              <a:rPr lang="en-US" dirty="0"/>
              <a:t>Breakpoint -&gt; break lab0.c:61 or break main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step</a:t>
            </a:r>
          </a:p>
          <a:p>
            <a:r>
              <a:rPr lang="en-US" dirty="0"/>
              <a:t>next</a:t>
            </a:r>
          </a:p>
          <a:p>
            <a:r>
              <a:rPr lang="en-US" dirty="0"/>
              <a:t>Conditional breakpoints -&gt; break lab0.c:51 if </a:t>
            </a:r>
            <a:r>
              <a:rPr lang="en-US" dirty="0" err="1"/>
              <a:t>i</a:t>
            </a:r>
            <a:r>
              <a:rPr lang="en-US" dirty="0"/>
              <a:t>&gt;=ARRAY_SIZE</a:t>
            </a:r>
          </a:p>
          <a:p>
            <a:r>
              <a:rPr lang="en-US" dirty="0" err="1"/>
              <a:t>backtrace</a:t>
            </a:r>
            <a:endParaRPr lang="en-US" dirty="0"/>
          </a:p>
          <a:p>
            <a:r>
              <a:rPr lang="en-US" dirty="0"/>
              <a:t>info breakpoints</a:t>
            </a:r>
          </a:p>
          <a:p>
            <a:r>
              <a:rPr lang="en-US" dirty="0">
                <a:hlinkClick r:id="rId2"/>
              </a:rPr>
              <a:t>https://www.cs.umd.edu/~srhuang/teaching/cmsc212/gdb-tutorial-handout.pdf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8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www.cs.umd.edu</a:t>
            </a:r>
            <a:r>
              <a:rPr lang="en-US" dirty="0" smtClean="0"/>
              <a:t>/class/fall2002/cmsc214/Tutorial/</a:t>
            </a:r>
            <a:r>
              <a:rPr lang="en-US" dirty="0" err="1" smtClean="0"/>
              <a:t>makefile.html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0"/>
            <a:ext cx="7175500" cy="5296694"/>
          </a:xfrm>
        </p:spPr>
      </p:pic>
    </p:spTree>
    <p:extLst>
      <p:ext uri="{BB962C8B-B14F-4D97-AF65-F5344CB8AC3E}">
        <p14:creationId xmlns:p14="http://schemas.microsoft.com/office/powerpoint/2010/main" val="6680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GAYATHRI MURALIDHARAN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OFFICE HOURS</a:t>
            </a:r>
          </a:p>
          <a:p>
            <a:pPr marL="0" indent="0" algn="ctr">
              <a:buNone/>
            </a:pPr>
            <a:r>
              <a:rPr lang="en-US" dirty="0" smtClean="0"/>
              <a:t>WEDNESDAY 10:30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12:30 </a:t>
            </a:r>
            <a:r>
              <a:rPr lang="en-US" smtClean="0"/>
              <a:t>PM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Boelter 2432 (TA Room)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MAIL ID :</a:t>
            </a:r>
          </a:p>
          <a:p>
            <a:pPr marL="0" indent="0" algn="ctr">
              <a:buNone/>
            </a:pPr>
            <a:r>
              <a:rPr lang="en-US" dirty="0" smtClean="0"/>
              <a:t>gayathri92@ucla.edu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 : Please drop a mail for request for topics to be covered/recapped </a:t>
            </a:r>
          </a:p>
          <a:p>
            <a:pPr marL="0" indent="0">
              <a:buNone/>
            </a:pPr>
            <a:r>
              <a:rPr lang="en-US" i="1" dirty="0" smtClean="0"/>
              <a:t>It will be covered in class.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begin..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6005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What can you expect from us?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Clear all doubts regarding project spec and expectations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Cover topics that might be needed for the projects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Topics to be covered as per requests by some/all of you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What we expect from you?</a:t>
            </a:r>
          </a:p>
          <a:p>
            <a:pPr lvl="1">
              <a:buFont typeface="Wingdings" charset="2"/>
              <a:buChar char="§"/>
            </a:pPr>
            <a:r>
              <a:rPr lang="en-US" b="1" u="sng" dirty="0" smtClean="0"/>
              <a:t>Academic honesty </a:t>
            </a:r>
            <a:r>
              <a:rPr lang="en-US" b="1" dirty="0" smtClean="0"/>
              <a:t>**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Ask questions if you do not understand a topic ! We are here to help </a:t>
            </a:r>
            <a:r>
              <a:rPr lang="en-US" dirty="0" smtClean="0">
                <a:sym typeface="Wingdings"/>
              </a:rPr>
              <a:t>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ym typeface="Wingdings"/>
              </a:rPr>
              <a:t>Run the sanity test script before submitting the assignment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ym typeface="Wingdings"/>
              </a:rPr>
              <a:t> Make sure you download your submission and double check to prevent uploading faulty submissions !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ym typeface="Wingdings"/>
              </a:rPr>
              <a:t>Use discussion board to post questions and help others as well </a:t>
            </a:r>
          </a:p>
          <a:p>
            <a:pPr lvl="1">
              <a:buFont typeface="Wingdings" charset="2"/>
              <a:buChar char="§"/>
            </a:pP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886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Lab0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6099"/>
            <a:ext cx="10515600" cy="30908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web.cs.ucla.edu</a:t>
            </a:r>
            <a:r>
              <a:rPr lang="en-US" dirty="0" smtClean="0"/>
              <a:t>/classes/spring17/cs111/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	- lab0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system calls</a:t>
            </a:r>
          </a:p>
          <a:p>
            <a:r>
              <a:rPr lang="en-US" dirty="0" smtClean="0"/>
              <a:t>File descriptors</a:t>
            </a:r>
          </a:p>
          <a:p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err="1" smtClean="0"/>
              <a:t>MakeFile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3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7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 the man pages !! (man </a:t>
            </a:r>
            <a:r>
              <a:rPr lang="mr-IN" dirty="0" smtClean="0"/>
              <a:t>–</a:t>
            </a:r>
            <a:r>
              <a:rPr lang="en-US" dirty="0" smtClean="0"/>
              <a:t>S &lt;section-number&gt; command)</a:t>
            </a:r>
          </a:p>
          <a:p>
            <a:r>
              <a:rPr lang="en-US" dirty="0"/>
              <a:t>w</a:t>
            </a:r>
            <a:r>
              <a:rPr lang="en-US" dirty="0" smtClean="0"/>
              <a:t>rite(2) - write(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fildes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write() attempts to write </a:t>
            </a:r>
            <a:r>
              <a:rPr lang="en-US" dirty="0" err="1" smtClean="0"/>
              <a:t>nbyte</a:t>
            </a:r>
            <a:r>
              <a:rPr lang="en-US" dirty="0" smtClean="0"/>
              <a:t> of data to the object referenced by the descriptor </a:t>
            </a:r>
            <a:r>
              <a:rPr lang="en-US" dirty="0" err="1" smtClean="0"/>
              <a:t>fildes</a:t>
            </a:r>
            <a:r>
              <a:rPr lang="en-US" dirty="0" smtClean="0"/>
              <a:t> from the buffer pointed to by </a:t>
            </a:r>
            <a:r>
              <a:rPr lang="en-US" dirty="0" err="1" smtClean="0"/>
              <a:t>buf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ead(2) - </a:t>
            </a:r>
            <a:r>
              <a:rPr lang="en-US" dirty="0" err="1"/>
              <a:t>ssize_t</a:t>
            </a:r>
            <a:r>
              <a:rPr lang="en-US" dirty="0"/>
              <a:t>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r</a:t>
            </a:r>
            <a:r>
              <a:rPr lang="en-US" dirty="0"/>
              <a:t>ead() attempts to read up to count bytes from file descriptor </a:t>
            </a:r>
            <a:r>
              <a:rPr lang="en-US" dirty="0" err="1"/>
              <a:t>fd</a:t>
            </a:r>
            <a:r>
              <a:rPr lang="en-US" dirty="0"/>
              <a:t> into the buffer starting at </a:t>
            </a:r>
            <a:r>
              <a:rPr lang="en-US" dirty="0" err="1"/>
              <a:t>buf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On  success, the number of bytes read is returned (zero indicates end of file), and the file position is advanced by this number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>On </a:t>
            </a:r>
            <a:r>
              <a:rPr lang="en-US" dirty="0"/>
              <a:t>error, -1 is returned, and </a:t>
            </a:r>
            <a:r>
              <a:rPr lang="en-US" dirty="0" err="1"/>
              <a:t>errno</a:t>
            </a:r>
            <a:r>
              <a:rPr lang="en-US" dirty="0"/>
              <a:t> is set appropriately.  In this case, it is left unspecified whether the file position (if any) changes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lose() - </a:t>
            </a:r>
            <a:r>
              <a:rPr lang="en-US" dirty="0" err="1"/>
              <a:t>int</a:t>
            </a:r>
            <a:r>
              <a:rPr lang="en-US" dirty="0"/>
              <a:t> 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close() returns zero on success.  On error, -1 is returned, and </a:t>
            </a:r>
            <a:r>
              <a:rPr lang="en-US" dirty="0" err="1"/>
              <a:t>errno</a:t>
            </a:r>
            <a:r>
              <a:rPr lang="en-US" dirty="0"/>
              <a:t> is set </a:t>
            </a:r>
            <a:r>
              <a:rPr lang="en-US" dirty="0" smtClean="0"/>
              <a:t>appropriately.</a:t>
            </a:r>
          </a:p>
          <a:p>
            <a:r>
              <a:rPr lang="en-US" dirty="0"/>
              <a:t>d</a:t>
            </a:r>
            <a:r>
              <a:rPr lang="en-US" dirty="0" smtClean="0"/>
              <a:t>up() - </a:t>
            </a:r>
            <a:r>
              <a:rPr lang="en-US" dirty="0"/>
              <a:t>The dup() system call creates a copy of the file descriptor </a:t>
            </a:r>
            <a:r>
              <a:rPr lang="en-US" dirty="0" err="1"/>
              <a:t>oldfd</a:t>
            </a:r>
            <a:r>
              <a:rPr lang="en-US" dirty="0"/>
              <a:t>, using the lowest-numbered unused descriptor for the new descriptor</a:t>
            </a:r>
            <a:r>
              <a:rPr lang="en-US" dirty="0" smtClean="0"/>
              <a:t>.</a:t>
            </a:r>
          </a:p>
          <a:p>
            <a:r>
              <a:rPr lang="en-US" dirty="0"/>
              <a:t>he dup2() system call performs the same task as dup(), but instead of using the lowest-numbered unused file descriptor, it uses the descriptor number specified in </a:t>
            </a:r>
            <a:r>
              <a:rPr lang="en-US" dirty="0" err="1"/>
              <a:t>newfd</a:t>
            </a:r>
            <a:r>
              <a:rPr lang="en-US" dirty="0"/>
              <a:t>.  If  the  descriptor</a:t>
            </a:r>
          </a:p>
          <a:p>
            <a:r>
              <a:rPr lang="en-US" dirty="0"/>
              <a:t>       </a:t>
            </a:r>
            <a:r>
              <a:rPr lang="en-US" dirty="0" err="1"/>
              <a:t>newfd</a:t>
            </a:r>
            <a:r>
              <a:rPr lang="en-US" dirty="0"/>
              <a:t> was previously open, it is silently closed before being reused.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ignal() - signal(</a:t>
            </a:r>
            <a:r>
              <a:rPr lang="en-US" dirty="0" err="1" smtClean="0"/>
              <a:t>int</a:t>
            </a:r>
            <a:r>
              <a:rPr lang="en-US" dirty="0" smtClean="0"/>
              <a:t> sig, </a:t>
            </a:r>
            <a:r>
              <a:rPr lang="en-US" dirty="0" err="1" smtClean="0"/>
              <a:t>sig_t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);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reat</a:t>
            </a:r>
            <a:r>
              <a:rPr lang="en-US" dirty="0" smtClean="0"/>
              <a:t>() -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*pathname, </a:t>
            </a:r>
            <a:r>
              <a:rPr lang="en-US" dirty="0" err="1"/>
              <a:t>mode_t</a:t>
            </a:r>
            <a:r>
              <a:rPr lang="en-US" dirty="0"/>
              <a:t> mode);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open() - </a:t>
            </a:r>
            <a:r>
              <a:rPr lang="en-US" dirty="0" err="1" smtClean="0"/>
              <a:t>int</a:t>
            </a:r>
            <a:r>
              <a:rPr lang="en-US" dirty="0" smtClean="0"/>
              <a:t> open(</a:t>
            </a:r>
            <a:r>
              <a:rPr lang="en-US" dirty="0" err="1" smtClean="0"/>
              <a:t>const</a:t>
            </a:r>
            <a:r>
              <a:rPr lang="en-US" dirty="0" smtClean="0"/>
              <a:t> char *pathname, </a:t>
            </a:r>
            <a:r>
              <a:rPr lang="en-US" dirty="0" err="1" smtClean="0"/>
              <a:t>int</a:t>
            </a:r>
            <a:r>
              <a:rPr lang="en-US" dirty="0" smtClean="0"/>
              <a:t> flags, </a:t>
            </a:r>
            <a:r>
              <a:rPr lang="en-US" dirty="0" err="1" smtClean="0"/>
              <a:t>mode_t</a:t>
            </a:r>
            <a:r>
              <a:rPr lang="en-US" dirty="0" smtClean="0"/>
              <a:t> mode);</a:t>
            </a:r>
          </a:p>
          <a:p>
            <a:r>
              <a:rPr lang="en-US" dirty="0" smtClean="0"/>
              <a:t>flags:</a:t>
            </a:r>
          </a:p>
          <a:p>
            <a:r>
              <a:rPr lang="en-US" dirty="0" smtClean="0"/>
              <a:t>O_RDONLY	Open the file so that it is read only.	</a:t>
            </a:r>
          </a:p>
          <a:p>
            <a:r>
              <a:rPr lang="en-US" dirty="0" smtClean="0"/>
              <a:t>O_WRONLY	Open the file so that it is write only.	</a:t>
            </a:r>
          </a:p>
          <a:p>
            <a:r>
              <a:rPr lang="en-US" dirty="0" smtClean="0"/>
              <a:t>O_RDWR	Open the file so that it can be read from and written to.	</a:t>
            </a:r>
          </a:p>
          <a:p>
            <a:endParaRPr lang="en-US" dirty="0" smtClean="0"/>
          </a:p>
          <a:p>
            <a:r>
              <a:rPr lang="en-US" dirty="0" smtClean="0"/>
              <a:t>modes:		</a:t>
            </a:r>
          </a:p>
          <a:p>
            <a:r>
              <a:rPr lang="en-US" dirty="0" smtClean="0"/>
              <a:t>S_IRUSR	Set read rights for the owner to true.	</a:t>
            </a:r>
          </a:p>
          <a:p>
            <a:r>
              <a:rPr lang="en-US" dirty="0" smtClean="0"/>
              <a:t>S_IWUSR	Set write rights for the owner to true.	</a:t>
            </a:r>
          </a:p>
          <a:p>
            <a:r>
              <a:rPr lang="en-US" dirty="0" smtClean="0"/>
              <a:t>S_IXUSR	Set execution rights for the owner to true.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char *</a:t>
            </a:r>
            <a:r>
              <a:rPr lang="en-US" b="1" dirty="0" err="1"/>
              <a:t>strerror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errnum</a:t>
            </a:r>
            <a:r>
              <a:rPr lang="en-US" b="1" dirty="0"/>
              <a:t>);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strerror</a:t>
            </a:r>
            <a:r>
              <a:rPr lang="en-US" dirty="0"/>
              <a:t>() function returns a pointer to a string that describes</a:t>
            </a:r>
          </a:p>
          <a:p>
            <a:r>
              <a:rPr lang="en-US" dirty="0"/>
              <a:t>       the error code passed in the argument </a:t>
            </a:r>
            <a:r>
              <a:rPr lang="en-US" i="1" dirty="0" err="1" smtClean="0"/>
              <a:t>errnum</a:t>
            </a:r>
            <a:endParaRPr lang="en-US" i="1" dirty="0"/>
          </a:p>
          <a:p>
            <a:endParaRPr lang="en-US" i="1" dirty="0" smtClean="0"/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getopt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argc</a:t>
            </a:r>
            <a:r>
              <a:rPr lang="en-US" b="1" dirty="0"/>
              <a:t>, char *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i="1" dirty="0" err="1"/>
              <a:t>argv</a:t>
            </a:r>
            <a:r>
              <a:rPr lang="en-US" i="1" dirty="0" smtClean="0"/>
              <a:t>[]</a:t>
            </a:r>
            <a:r>
              <a:rPr lang="en-US" b="1" dirty="0" smtClean="0"/>
              <a:t>,</a:t>
            </a:r>
            <a:r>
              <a:rPr lang="mr-IN" dirty="0" smtClean="0"/>
              <a:t> </a:t>
            </a:r>
            <a:r>
              <a:rPr lang="mr-IN" b="1" dirty="0" err="1"/>
              <a:t>const</a:t>
            </a:r>
            <a:r>
              <a:rPr lang="mr-IN" b="1" dirty="0"/>
              <a:t> </a:t>
            </a:r>
            <a:r>
              <a:rPr lang="mr-IN" b="1" dirty="0" err="1"/>
              <a:t>char</a:t>
            </a:r>
            <a:r>
              <a:rPr lang="mr-IN" b="1" dirty="0"/>
              <a:t> *</a:t>
            </a:r>
            <a:r>
              <a:rPr lang="mr-IN" i="1" dirty="0" err="1"/>
              <a:t>optstring</a:t>
            </a:r>
            <a:r>
              <a:rPr lang="mr-IN" b="1" dirty="0"/>
              <a:t>);</a:t>
            </a:r>
            <a:endParaRPr lang="mr-IN" dirty="0"/>
          </a:p>
          <a:p>
            <a:r>
              <a:rPr lang="en-US" dirty="0"/>
              <a:t>The </a:t>
            </a:r>
            <a:r>
              <a:rPr lang="en-US" b="1" dirty="0" err="1"/>
              <a:t>getopt</a:t>
            </a:r>
            <a:r>
              <a:rPr lang="en-US" dirty="0"/>
              <a:t>() function parses the command-line arguments.  </a:t>
            </a:r>
            <a:r>
              <a:rPr lang="en-US" dirty="0" smtClean="0"/>
              <a:t>Its arguments </a:t>
            </a:r>
            <a:r>
              <a:rPr lang="en-US" i="1" dirty="0" err="1"/>
              <a:t>argc</a:t>
            </a:r>
            <a:r>
              <a:rPr lang="en-US" dirty="0"/>
              <a:t> and </a:t>
            </a:r>
            <a:r>
              <a:rPr lang="en-US" i="1" dirty="0" err="1"/>
              <a:t>argv</a:t>
            </a:r>
            <a:r>
              <a:rPr lang="en-US" dirty="0"/>
              <a:t> are the argument count and array as passed </a:t>
            </a:r>
            <a:r>
              <a:rPr lang="en-US" dirty="0" smtClean="0"/>
              <a:t>to the </a:t>
            </a:r>
            <a:r>
              <a:rPr lang="en-US" i="1" dirty="0"/>
              <a:t>main</a:t>
            </a:r>
            <a:r>
              <a:rPr lang="en-US" dirty="0"/>
              <a:t>() function on program invocation.  An element of </a:t>
            </a:r>
            <a:r>
              <a:rPr lang="en-US" i="1" dirty="0" err="1"/>
              <a:t>argv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starts with '-' (and is not exactly "-" or "--") is an </a:t>
            </a:r>
            <a:r>
              <a:rPr lang="en-US" dirty="0" smtClean="0"/>
              <a:t>option element</a:t>
            </a:r>
            <a:r>
              <a:rPr lang="en-US" dirty="0"/>
              <a:t>.  The characters of this element (aside from the initial </a:t>
            </a:r>
            <a:r>
              <a:rPr lang="en-US" dirty="0" smtClean="0"/>
              <a:t>'-') </a:t>
            </a:r>
            <a:r>
              <a:rPr lang="en-US" dirty="0"/>
              <a:t>are option characters.  If </a:t>
            </a:r>
            <a:r>
              <a:rPr lang="en-US" b="1" dirty="0" err="1"/>
              <a:t>getopt</a:t>
            </a:r>
            <a:r>
              <a:rPr lang="en-US" dirty="0"/>
              <a:t>() is called repeatedly, it </a:t>
            </a:r>
            <a:r>
              <a:rPr lang="en-US" dirty="0" smtClean="0"/>
              <a:t>returns successively </a:t>
            </a:r>
            <a:r>
              <a:rPr lang="en-US" dirty="0"/>
              <a:t>each of the option characters from each of the </a:t>
            </a:r>
            <a:r>
              <a:rPr lang="en-US" dirty="0" smtClean="0"/>
              <a:t>option </a:t>
            </a:r>
            <a:r>
              <a:rPr lang="mr-IN" dirty="0" err="1" smtClean="0"/>
              <a:t>elements</a:t>
            </a:r>
            <a:r>
              <a:rPr lang="mr-IN" dirty="0"/>
              <a:t>.</a:t>
            </a:r>
          </a:p>
          <a:p>
            <a:r>
              <a:rPr lang="en-US" i="1" dirty="0" err="1"/>
              <a:t>optstring</a:t>
            </a:r>
            <a:r>
              <a:rPr lang="en-US" dirty="0"/>
              <a:t> is a string containing the legitimate option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996" y="1825625"/>
            <a:ext cx="5444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514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CS111</vt:lpstr>
      <vt:lpstr> GAYATHRI MURALIDHARAN  </vt:lpstr>
      <vt:lpstr>Before we begin.. </vt:lpstr>
      <vt:lpstr>Lab0 spec</vt:lpstr>
      <vt:lpstr>Building blocks - lab0</vt:lpstr>
      <vt:lpstr>Posix system calls</vt:lpstr>
      <vt:lpstr>PowerPoint Presentation</vt:lpstr>
      <vt:lpstr>PowerPoint Presentation</vt:lpstr>
      <vt:lpstr>File Descriptors</vt:lpstr>
      <vt:lpstr>Using Makefiles </vt:lpstr>
      <vt:lpstr>Signal handler </vt:lpstr>
      <vt:lpstr>PowerPoint Presentation</vt:lpstr>
      <vt:lpstr>Debugging using GDB</vt:lpstr>
      <vt:lpstr>Makefile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</dc:title>
  <dc:creator>Sachin Krishna Bhat</dc:creator>
  <cp:lastModifiedBy>Sachin Krishna Bhat</cp:lastModifiedBy>
  <cp:revision>16</cp:revision>
  <dcterms:created xsi:type="dcterms:W3CDTF">2017-04-05T19:05:49Z</dcterms:created>
  <dcterms:modified xsi:type="dcterms:W3CDTF">2017-04-09T03:40:46Z</dcterms:modified>
</cp:coreProperties>
</file>