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8b30f41c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8b30f41c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8b30f41c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8b30f41c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8b30f41c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8b30f41c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6987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69870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3322900" y="1268650"/>
            <a:ext cx="3376500" cy="3108300"/>
          </a:xfrm>
          <a:prstGeom prst="rect">
            <a:avLst/>
          </a:prstGeom>
          <a:noFill/>
          <a:ln cap="flat" cmpd="sng" w="76200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39100" y="1371100"/>
            <a:ext cx="1151400" cy="10161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7507550" y="1268650"/>
            <a:ext cx="800100" cy="6528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25" y="633803"/>
            <a:ext cx="3775524" cy="372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348" y="867975"/>
            <a:ext cx="3458027" cy="34075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 flipH="1" rot="10800000">
            <a:off x="3444850" y="1336800"/>
            <a:ext cx="2117700" cy="24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5"/>
          <p:cNvCxnSpPr/>
          <p:nvPr/>
        </p:nvCxnSpPr>
        <p:spPr>
          <a:xfrm>
            <a:off x="1537000" y="1644350"/>
            <a:ext cx="4064700" cy="78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5"/>
          <p:cNvCxnSpPr/>
          <p:nvPr/>
        </p:nvCxnSpPr>
        <p:spPr>
          <a:xfrm flipH="1" rot="10800000">
            <a:off x="2498250" y="2103250"/>
            <a:ext cx="3108300" cy="1156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9375" y="3745475"/>
            <a:ext cx="617875" cy="61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>
            <a:stCxn id="72" idx="0"/>
          </p:cNvCxnSpPr>
          <p:nvPr/>
        </p:nvCxnSpPr>
        <p:spPr>
          <a:xfrm flipH="1" rot="10800000">
            <a:off x="3848313" y="3054575"/>
            <a:ext cx="1748400" cy="690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 flipH="1" rot="10800000">
            <a:off x="3435100" y="2673950"/>
            <a:ext cx="2146800" cy="629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 flipH="1" rot="10800000">
            <a:off x="1571175" y="2790950"/>
            <a:ext cx="3986400" cy="51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7" y="598613"/>
            <a:ext cx="4004725" cy="39462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3985760" y="868451"/>
            <a:ext cx="364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accent6"/>
                </a:solidFill>
              </a:rPr>
              <a:t>OS:</a:t>
            </a:r>
            <a:r>
              <a:rPr lang="ko" sz="600"/>
              <a:t> </a:t>
            </a:r>
            <a:r>
              <a:rPr lang="ko" sz="600">
                <a:solidFill>
                  <a:schemeClr val="dk1"/>
                </a:solidFill>
              </a:rPr>
              <a:t>CentOS 7.9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accent6"/>
                </a:solidFill>
              </a:rPr>
              <a:t>Apps:</a:t>
            </a:r>
            <a:r>
              <a:rPr lang="ko" sz="600"/>
              <a:t> </a:t>
            </a:r>
            <a:r>
              <a:rPr lang="ko" sz="600">
                <a:solidFill>
                  <a:schemeClr val="dk1"/>
                </a:solidFill>
              </a:rPr>
              <a:t>Tractor-Blade, DCC, Renderer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accent6"/>
                </a:solidFill>
              </a:rPr>
              <a:t>IP:</a:t>
            </a:r>
            <a:r>
              <a:rPr lang="ko" sz="600"/>
              <a:t> </a:t>
            </a:r>
            <a:r>
              <a:rPr lang="ko" sz="600">
                <a:solidFill>
                  <a:schemeClr val="dk1"/>
                </a:solidFill>
              </a:rPr>
              <a:t>10.10.1.201 ~ 10.10.1.220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985762" y="1296025"/>
            <a:ext cx="155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accent6"/>
                </a:solidFill>
              </a:rPr>
              <a:t>OS: </a:t>
            </a:r>
            <a:r>
              <a:rPr lang="ko" sz="600">
                <a:solidFill>
                  <a:schemeClr val="dk1"/>
                </a:solidFill>
              </a:rPr>
              <a:t>Hypervisor-01</a:t>
            </a:r>
            <a:br>
              <a:rPr lang="ko" sz="600">
                <a:solidFill>
                  <a:schemeClr val="dk1"/>
                </a:solidFill>
              </a:rPr>
            </a:br>
            <a:r>
              <a:rPr lang="ko" sz="600">
                <a:solidFill>
                  <a:schemeClr val="accent6"/>
                </a:solidFill>
              </a:rPr>
              <a:t>GuestOS 01~08: </a:t>
            </a:r>
            <a:r>
              <a:rPr lang="ko" sz="600">
                <a:solidFill>
                  <a:schemeClr val="dk1"/>
                </a:solidFill>
              </a:rPr>
              <a:t>CentOS 7.9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accent6"/>
                </a:solidFill>
              </a:rPr>
              <a:t>Apps: </a:t>
            </a:r>
            <a:r>
              <a:rPr lang="ko" sz="600">
                <a:solidFill>
                  <a:schemeClr val="dk1"/>
                </a:solidFill>
              </a:rPr>
              <a:t>DCC, Renderer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accent6"/>
                </a:solidFill>
              </a:rPr>
              <a:t>Guest</a:t>
            </a:r>
            <a:r>
              <a:rPr lang="ko" sz="600">
                <a:solidFill>
                  <a:schemeClr val="accent6"/>
                </a:solidFill>
              </a:rPr>
              <a:t>IP: </a:t>
            </a:r>
            <a:r>
              <a:rPr lang="ko" sz="600">
                <a:solidFill>
                  <a:schemeClr val="dk1"/>
                </a:solidFill>
              </a:rPr>
              <a:t>10.10.1.101 ~ 10.10.1.108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292362" y="1296025"/>
            <a:ext cx="155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accent6"/>
                </a:solidFill>
              </a:rPr>
              <a:t>OS: </a:t>
            </a:r>
            <a:r>
              <a:rPr lang="ko" sz="600">
                <a:solidFill>
                  <a:schemeClr val="dk1"/>
                </a:solidFill>
              </a:rPr>
              <a:t>Hypervisor-02</a:t>
            </a:r>
            <a:br>
              <a:rPr lang="ko" sz="600">
                <a:solidFill>
                  <a:schemeClr val="dk1"/>
                </a:solidFill>
              </a:rPr>
            </a:br>
            <a:r>
              <a:rPr lang="ko" sz="600">
                <a:solidFill>
                  <a:schemeClr val="accent6"/>
                </a:solidFill>
              </a:rPr>
              <a:t>GuestOS 09~16: </a:t>
            </a:r>
            <a:r>
              <a:rPr lang="ko" sz="600">
                <a:solidFill>
                  <a:schemeClr val="dk1"/>
                </a:solidFill>
              </a:rPr>
              <a:t>CentOS 7.9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accent6"/>
                </a:solidFill>
              </a:rPr>
              <a:t>Apps: </a:t>
            </a:r>
            <a:r>
              <a:rPr lang="ko" sz="600">
                <a:solidFill>
                  <a:schemeClr val="dk1"/>
                </a:solidFill>
              </a:rPr>
              <a:t>DCC, Renderer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accent6"/>
                </a:solidFill>
              </a:rPr>
              <a:t>Guest</a:t>
            </a:r>
            <a:r>
              <a:rPr lang="ko" sz="600">
                <a:solidFill>
                  <a:schemeClr val="accent6"/>
                </a:solidFill>
              </a:rPr>
              <a:t>IP:</a:t>
            </a:r>
            <a:r>
              <a:rPr lang="ko" sz="600"/>
              <a:t> </a:t>
            </a:r>
            <a:r>
              <a:rPr lang="ko" sz="600">
                <a:solidFill>
                  <a:schemeClr val="dk1"/>
                </a:solidFill>
              </a:rPr>
              <a:t>10.10.1.109 ~ 10.10.1.116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595187" y="1296025"/>
            <a:ext cx="155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accent6"/>
                </a:solidFill>
              </a:rPr>
              <a:t>OS: </a:t>
            </a:r>
            <a:r>
              <a:rPr lang="ko" sz="600">
                <a:solidFill>
                  <a:schemeClr val="dk1"/>
                </a:solidFill>
              </a:rPr>
              <a:t>Hypervisor-03</a:t>
            </a:r>
            <a:br>
              <a:rPr lang="ko" sz="600">
                <a:solidFill>
                  <a:schemeClr val="dk1"/>
                </a:solidFill>
              </a:rPr>
            </a:br>
            <a:r>
              <a:rPr lang="ko" sz="600">
                <a:solidFill>
                  <a:schemeClr val="accent6"/>
                </a:solidFill>
              </a:rPr>
              <a:t>GuestOS 17~24:</a:t>
            </a:r>
            <a:r>
              <a:rPr lang="ko" sz="600">
                <a:solidFill>
                  <a:schemeClr val="dk1"/>
                </a:solidFill>
              </a:rPr>
              <a:t> CentOS 7.9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accent6"/>
                </a:solidFill>
              </a:rPr>
              <a:t>Apps:</a:t>
            </a:r>
            <a:r>
              <a:rPr lang="ko" sz="600">
                <a:solidFill>
                  <a:schemeClr val="dk1"/>
                </a:solidFill>
              </a:rPr>
              <a:t>DCC, Renderer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accent6"/>
                </a:solidFill>
              </a:rPr>
              <a:t>IP:</a:t>
            </a:r>
            <a:r>
              <a:rPr lang="ko" sz="600"/>
              <a:t> </a:t>
            </a:r>
            <a:r>
              <a:rPr lang="ko" sz="600">
                <a:solidFill>
                  <a:schemeClr val="dk1"/>
                </a:solidFill>
              </a:rPr>
              <a:t>10.10.1.117 ~ 10.10.1.124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7941887" y="1296025"/>
            <a:ext cx="155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accent6"/>
                </a:solidFill>
              </a:rPr>
              <a:t>… </a:t>
            </a:r>
            <a:r>
              <a:rPr lang="ko" sz="600">
                <a:solidFill>
                  <a:schemeClr val="accent6"/>
                </a:solidFill>
              </a:rPr>
              <a:t>OS:</a:t>
            </a:r>
            <a:r>
              <a:rPr lang="ko" sz="600"/>
              <a:t> </a:t>
            </a:r>
            <a:r>
              <a:rPr lang="ko" sz="600">
                <a:solidFill>
                  <a:schemeClr val="dk1"/>
                </a:solidFill>
              </a:rPr>
              <a:t>Hypervisor-04 ~ 05</a:t>
            </a:r>
            <a:br>
              <a:rPr lang="ko" sz="600">
                <a:solidFill>
                  <a:schemeClr val="dk1"/>
                </a:solidFill>
              </a:rPr>
            </a:br>
            <a:r>
              <a:rPr lang="ko" sz="600">
                <a:solidFill>
                  <a:schemeClr val="dk1"/>
                </a:solidFill>
              </a:rPr>
              <a:t>… </a:t>
            </a:r>
            <a:r>
              <a:rPr lang="ko" sz="600">
                <a:solidFill>
                  <a:schemeClr val="accent6"/>
                </a:solidFill>
              </a:rPr>
              <a:t>GuestOS 25~40</a:t>
            </a:r>
            <a:endParaRPr sz="6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accent6"/>
                </a:solidFill>
              </a:rPr>
              <a:t>… </a:t>
            </a:r>
            <a:r>
              <a:rPr lang="ko" sz="600">
                <a:solidFill>
                  <a:schemeClr val="accent6"/>
                </a:solidFill>
              </a:rPr>
              <a:t>IP:</a:t>
            </a:r>
            <a:r>
              <a:rPr lang="ko" sz="600"/>
              <a:t> </a:t>
            </a:r>
            <a:r>
              <a:rPr lang="ko" sz="600">
                <a:solidFill>
                  <a:schemeClr val="dk1"/>
                </a:solidFill>
              </a:rPr>
              <a:t>~ 10.10.1.140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985760" y="1754632"/>
            <a:ext cx="364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accent6"/>
                </a:solidFill>
              </a:rPr>
              <a:t>OS:</a:t>
            </a:r>
            <a:r>
              <a:rPr lang="ko" sz="600"/>
              <a:t> </a:t>
            </a:r>
            <a:r>
              <a:rPr lang="ko" sz="600">
                <a:solidFill>
                  <a:schemeClr val="dk1"/>
                </a:solidFill>
              </a:rPr>
              <a:t>CentOS 7.9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accent6"/>
                </a:solidFill>
              </a:rPr>
              <a:t>Apps:</a:t>
            </a:r>
            <a:r>
              <a:rPr lang="ko" sz="600"/>
              <a:t> </a:t>
            </a:r>
            <a:r>
              <a:rPr lang="ko" sz="600">
                <a:solidFill>
                  <a:schemeClr val="dk1"/>
                </a:solidFill>
              </a:rPr>
              <a:t>Tractor-Engine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accent6"/>
                </a:solidFill>
              </a:rPr>
              <a:t>IP:</a:t>
            </a:r>
            <a:r>
              <a:rPr lang="ko" sz="600"/>
              <a:t> </a:t>
            </a:r>
            <a:r>
              <a:rPr lang="ko" sz="600">
                <a:solidFill>
                  <a:schemeClr val="dk1"/>
                </a:solidFill>
              </a:rPr>
              <a:t>10.10.1.20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985760" y="2149126"/>
            <a:ext cx="364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accent6"/>
                </a:solidFill>
              </a:rPr>
              <a:t>OS:</a:t>
            </a:r>
            <a:r>
              <a:rPr lang="ko" sz="600"/>
              <a:t> </a:t>
            </a:r>
            <a:r>
              <a:rPr lang="ko" sz="600">
                <a:solidFill>
                  <a:schemeClr val="dk1"/>
                </a:solidFill>
              </a:rPr>
              <a:t>CentOS 7.9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accent6"/>
                </a:solidFill>
              </a:rPr>
              <a:t>Apps:</a:t>
            </a:r>
            <a:r>
              <a:rPr lang="ko" sz="600"/>
              <a:t> </a:t>
            </a:r>
            <a:r>
              <a:rPr lang="ko" sz="600">
                <a:solidFill>
                  <a:schemeClr val="dk1"/>
                </a:solidFill>
              </a:rPr>
              <a:t>NVIDIA Omniverse </a:t>
            </a:r>
            <a:r>
              <a:rPr b="1" lang="ko" sz="600">
                <a:solidFill>
                  <a:schemeClr val="dk1"/>
                </a:solidFill>
              </a:rPr>
              <a:t>Nucleus</a:t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accent6"/>
                </a:solidFill>
              </a:rPr>
              <a:t>IP:</a:t>
            </a:r>
            <a:r>
              <a:rPr lang="ko" sz="600"/>
              <a:t> </a:t>
            </a:r>
            <a:r>
              <a:rPr lang="ko" sz="600">
                <a:solidFill>
                  <a:schemeClr val="dk1"/>
                </a:solidFill>
              </a:rPr>
              <a:t>10.10.1.30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985751" y="2496350"/>
            <a:ext cx="502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accent6"/>
                </a:solidFill>
              </a:rPr>
              <a:t>OS:</a:t>
            </a:r>
            <a:r>
              <a:rPr lang="ko" sz="600"/>
              <a:t> </a:t>
            </a:r>
            <a:r>
              <a:rPr lang="ko" sz="600">
                <a:solidFill>
                  <a:schemeClr val="dk1"/>
                </a:solidFill>
              </a:rPr>
              <a:t>Hypervisor-</a:t>
            </a:r>
            <a:br>
              <a:rPr lang="ko" sz="600">
                <a:solidFill>
                  <a:schemeClr val="dk1"/>
                </a:solidFill>
              </a:rPr>
            </a:br>
            <a:r>
              <a:rPr lang="ko" sz="600">
                <a:solidFill>
                  <a:schemeClr val="accent6"/>
                </a:solidFill>
              </a:rPr>
              <a:t>GuestOS 01: </a:t>
            </a:r>
            <a:r>
              <a:rPr lang="ko" sz="600">
                <a:solidFill>
                  <a:schemeClr val="dk1"/>
                </a:solidFill>
              </a:rPr>
              <a:t>Proxy-Server, </a:t>
            </a:r>
            <a:r>
              <a:rPr lang="ko" sz="600">
                <a:solidFill>
                  <a:schemeClr val="accent6"/>
                </a:solidFill>
              </a:rPr>
              <a:t>GuestOS 02: </a:t>
            </a:r>
            <a:r>
              <a:rPr lang="ko" sz="600">
                <a:solidFill>
                  <a:schemeClr val="dk1"/>
                </a:solidFill>
              </a:rPr>
              <a:t>License-Server, </a:t>
            </a:r>
            <a:r>
              <a:rPr lang="ko" sz="600">
                <a:solidFill>
                  <a:schemeClr val="accent6"/>
                </a:solidFill>
              </a:rPr>
              <a:t>GuestOS 03: </a:t>
            </a:r>
            <a:r>
              <a:rPr lang="ko" sz="600">
                <a:solidFill>
                  <a:schemeClr val="dk1"/>
                </a:solidFill>
              </a:rPr>
              <a:t>PCoIP-Connector-Server, </a:t>
            </a:r>
            <a:r>
              <a:rPr lang="ko" sz="600">
                <a:solidFill>
                  <a:schemeClr val="accent6"/>
                </a:solidFill>
              </a:rPr>
              <a:t>GuestOS 04 ~: … etc, management …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accent6"/>
                </a:solidFill>
              </a:rPr>
              <a:t>Apps:</a:t>
            </a:r>
            <a:r>
              <a:rPr lang="ko" sz="600"/>
              <a:t>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accent6"/>
                </a:solidFill>
              </a:rPr>
              <a:t>IP:</a:t>
            </a:r>
            <a:r>
              <a:rPr lang="ko" sz="600"/>
              <a:t> 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985762" y="2949475"/>
            <a:ext cx="2357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Replace from</a:t>
            </a:r>
            <a:r>
              <a:rPr lang="ko" sz="600">
                <a:solidFill>
                  <a:schemeClr val="accent6"/>
                </a:solidFill>
              </a:rPr>
              <a:t> </a:t>
            </a:r>
            <a:r>
              <a:rPr b="1" lang="ko" sz="600">
                <a:solidFill>
                  <a:schemeClr val="dk1"/>
                </a:solidFill>
              </a:rPr>
              <a:t>Amazon FSx NetApp ONTAP 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985762" y="4059900"/>
            <a:ext cx="2357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Replace from</a:t>
            </a:r>
            <a:r>
              <a:rPr lang="ko" sz="600">
                <a:solidFill>
                  <a:schemeClr val="accent6"/>
                </a:solidFill>
              </a:rPr>
              <a:t> </a:t>
            </a:r>
            <a:r>
              <a:rPr b="1" lang="ko" sz="600">
                <a:solidFill>
                  <a:schemeClr val="dk1"/>
                </a:solidFill>
              </a:rPr>
              <a:t>Amazon NICE DCV </a:t>
            </a:r>
            <a:endParaRPr b="1" sz="600">
              <a:solidFill>
                <a:schemeClr val="dk1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8250" y="2977588"/>
            <a:ext cx="220675" cy="2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9329" y="4088000"/>
            <a:ext cx="220675" cy="2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