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705"/>
  </p:normalViewPr>
  <p:slideViewPr>
    <p:cSldViewPr>
      <p:cViewPr varScale="1">
        <p:scale>
          <a:sx n="78" d="100"/>
          <a:sy n="78" d="100"/>
        </p:scale>
        <p:origin x="2144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24.png"/><Relationship Id="rId7" Type="http://schemas.openxmlformats.org/officeDocument/2006/relationships/image" Target="../media/image7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80.png"/><Relationship Id="rId5" Type="http://schemas.openxmlformats.org/officeDocument/2006/relationships/image" Target="../media/image77.png"/><Relationship Id="rId10" Type="http://schemas.openxmlformats.org/officeDocument/2006/relationships/image" Target="../media/image69.png"/><Relationship Id="rId4" Type="http://schemas.openxmlformats.org/officeDocument/2006/relationships/image" Target="../media/image25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24.png"/><Relationship Id="rId7" Type="http://schemas.openxmlformats.org/officeDocument/2006/relationships/image" Target="../media/image7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81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7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24.png"/><Relationship Id="rId7" Type="http://schemas.openxmlformats.org/officeDocument/2006/relationships/image" Target="../media/image8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83.png"/><Relationship Id="rId4" Type="http://schemas.openxmlformats.org/officeDocument/2006/relationships/image" Target="../media/image25.png"/><Relationship Id="rId9" Type="http://schemas.openxmlformats.org/officeDocument/2006/relationships/image" Target="../media/image8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24.png"/><Relationship Id="rId7" Type="http://schemas.openxmlformats.org/officeDocument/2006/relationships/image" Target="../media/image6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25.png"/><Relationship Id="rId9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7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24.png"/><Relationship Id="rId7" Type="http://schemas.openxmlformats.org/officeDocument/2006/relationships/image" Target="../media/image9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90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24.png"/><Relationship Id="rId7" Type="http://schemas.openxmlformats.org/officeDocument/2006/relationships/image" Target="../media/image9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93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24.png"/><Relationship Id="rId7" Type="http://schemas.openxmlformats.org/officeDocument/2006/relationships/image" Target="../media/image6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11" Type="http://schemas.openxmlformats.org/officeDocument/2006/relationships/image" Target="../media/image99.png"/><Relationship Id="rId5" Type="http://schemas.openxmlformats.org/officeDocument/2006/relationships/image" Target="../media/image95.png"/><Relationship Id="rId10" Type="http://schemas.openxmlformats.org/officeDocument/2006/relationships/image" Target="../media/image98.png"/><Relationship Id="rId4" Type="http://schemas.openxmlformats.org/officeDocument/2006/relationships/image" Target="../media/image25.png"/><Relationship Id="rId9" Type="http://schemas.openxmlformats.org/officeDocument/2006/relationships/image" Target="../media/image9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7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24.png"/><Relationship Id="rId7" Type="http://schemas.openxmlformats.org/officeDocument/2006/relationships/image" Target="../media/image6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25.png"/><Relationship Id="rId9" Type="http://schemas.openxmlformats.org/officeDocument/2006/relationships/image" Target="../media/image10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7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24.png"/><Relationship Id="rId7" Type="http://schemas.openxmlformats.org/officeDocument/2006/relationships/image" Target="../media/image10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png"/><Relationship Id="rId11" Type="http://schemas.openxmlformats.org/officeDocument/2006/relationships/image" Target="../media/image109.png"/><Relationship Id="rId5" Type="http://schemas.openxmlformats.org/officeDocument/2006/relationships/image" Target="../media/image104.png"/><Relationship Id="rId10" Type="http://schemas.openxmlformats.org/officeDocument/2006/relationships/image" Target="../media/image108.png"/><Relationship Id="rId4" Type="http://schemas.openxmlformats.org/officeDocument/2006/relationships/image" Target="../media/image25.png"/><Relationship Id="rId9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7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1.png"/><Relationship Id="rId7" Type="http://schemas.openxmlformats.org/officeDocument/2006/relationships/image" Target="../media/image1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10.png"/><Relationship Id="rId4" Type="http://schemas.openxmlformats.org/officeDocument/2006/relationships/image" Target="../media/image62.png"/><Relationship Id="rId9" Type="http://schemas.openxmlformats.org/officeDocument/2006/relationships/image" Target="../media/image1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24.png"/><Relationship Id="rId7" Type="http://schemas.openxmlformats.org/officeDocument/2006/relationships/image" Target="../media/image1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13.png"/><Relationship Id="rId4" Type="http://schemas.openxmlformats.org/officeDocument/2006/relationships/image" Target="../media/image25.png"/><Relationship Id="rId9" Type="http://schemas.openxmlformats.org/officeDocument/2006/relationships/image" Target="../media/image11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24.png"/><Relationship Id="rId7" Type="http://schemas.openxmlformats.org/officeDocument/2006/relationships/image" Target="../media/image1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13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24.png"/><Relationship Id="rId7" Type="http://schemas.openxmlformats.org/officeDocument/2006/relationships/image" Target="../media/image1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13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24.png"/><Relationship Id="rId7" Type="http://schemas.openxmlformats.org/officeDocument/2006/relationships/image" Target="../media/image1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13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24.png"/><Relationship Id="rId7" Type="http://schemas.openxmlformats.org/officeDocument/2006/relationships/image" Target="../media/image1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13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2.png"/><Relationship Id="rId7" Type="http://schemas.openxmlformats.org/officeDocument/2006/relationships/image" Target="../media/image1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0.png"/><Relationship Id="rId3" Type="http://schemas.openxmlformats.org/officeDocument/2006/relationships/image" Target="../media/image24.png"/><Relationship Id="rId7" Type="http://schemas.openxmlformats.org/officeDocument/2006/relationships/image" Target="../media/image30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3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25.png"/><Relationship Id="rId9" Type="http://schemas.openxmlformats.org/officeDocument/2006/relationships/image" Target="../media/image32.png"/><Relationship Id="rId1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24.png"/><Relationship Id="rId21" Type="http://schemas.openxmlformats.org/officeDocument/2006/relationships/image" Target="../media/image59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55.png"/><Relationship Id="rId2" Type="http://schemas.openxmlformats.org/officeDocument/2006/relationships/image" Target="../media/image23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0.png"/><Relationship Id="rId5" Type="http://schemas.openxmlformats.org/officeDocument/2006/relationships/image" Target="../media/image45.png"/><Relationship Id="rId15" Type="http://schemas.openxmlformats.org/officeDocument/2006/relationships/image" Target="../media/image53.png"/><Relationship Id="rId10" Type="http://schemas.openxmlformats.org/officeDocument/2006/relationships/image" Target="../media/image49.png"/><Relationship Id="rId19" Type="http://schemas.openxmlformats.org/officeDocument/2006/relationships/image" Target="../media/image57.png"/><Relationship Id="rId4" Type="http://schemas.openxmlformats.org/officeDocument/2006/relationships/image" Target="../media/image25.png"/><Relationship Id="rId9" Type="http://schemas.openxmlformats.org/officeDocument/2006/relationships/image" Target="../media/image48.png"/><Relationship Id="rId1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71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0.png"/><Relationship Id="rId5" Type="http://schemas.openxmlformats.org/officeDocument/2006/relationships/image" Target="../media/image67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69.png"/><Relationship Id="rId14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6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10" Type="http://schemas.openxmlformats.org/officeDocument/2006/relationships/image" Target="../media/image75.png"/><Relationship Id="rId4" Type="http://schemas.openxmlformats.org/officeDocument/2006/relationships/image" Target="../media/image25.png"/><Relationship Id="rId9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7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C3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447543" y="5685181"/>
            <a:ext cx="1985834" cy="1985834"/>
            <a:chOff x="14447543" y="5685181"/>
            <a:chExt cx="1985834" cy="19858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47543" y="5685181"/>
              <a:ext cx="1985834" cy="198583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478935" y="4469311"/>
            <a:ext cx="1215870" cy="1215870"/>
            <a:chOff x="12478935" y="4469311"/>
            <a:chExt cx="1215870" cy="121587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78935" y="4469311"/>
              <a:ext cx="1215870" cy="12158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27728" y="7215510"/>
            <a:ext cx="4079037" cy="4079037"/>
            <a:chOff x="10527728" y="7215510"/>
            <a:chExt cx="4079037" cy="407903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27728" y="7215510"/>
              <a:ext cx="4079037" cy="407903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606765" y="2829792"/>
            <a:ext cx="670081" cy="670081"/>
            <a:chOff x="14606765" y="2829792"/>
            <a:chExt cx="670081" cy="6700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06765" y="2829792"/>
              <a:ext cx="670081" cy="67008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8002" y="816845"/>
            <a:ext cx="3204097" cy="68946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5085" y="2301730"/>
            <a:ext cx="6922457" cy="345237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2266" y="3655861"/>
            <a:ext cx="9172904" cy="475110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87402" y="8950278"/>
            <a:ext cx="3850582" cy="7110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37449" y="9651132"/>
            <a:ext cx="1301351" cy="1301351"/>
            <a:chOff x="6137449" y="9651132"/>
            <a:chExt cx="1301351" cy="13013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37449" y="9651132"/>
              <a:ext cx="1301351" cy="13013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16029" y="8525010"/>
            <a:ext cx="826495" cy="826495"/>
            <a:chOff x="7016029" y="8525010"/>
            <a:chExt cx="826495" cy="8264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6029" y="8525010"/>
              <a:ext cx="826495" cy="8264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83633" y="7810096"/>
            <a:ext cx="638724" cy="638724"/>
            <a:chOff x="5683633" y="7810096"/>
            <a:chExt cx="638724" cy="6387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3633" y="7810096"/>
              <a:ext cx="638724" cy="6387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54743" y="296615"/>
            <a:ext cx="10043519" cy="4846242"/>
            <a:chOff x="7554743" y="296615"/>
            <a:chExt cx="10043519" cy="48462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54743" y="296615"/>
              <a:ext cx="10043519" cy="484624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9555" y="760089"/>
            <a:ext cx="3612798" cy="105174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6451" y="1177585"/>
            <a:ext cx="5387024" cy="345062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82944" y="5835353"/>
            <a:ext cx="12138004" cy="408384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06873" y="4024132"/>
            <a:ext cx="3707695" cy="864135"/>
            <a:chOff x="906873" y="4024132"/>
            <a:chExt cx="3707695" cy="864135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906873" y="4024132"/>
              <a:ext cx="3707695" cy="864135"/>
              <a:chOff x="906873" y="4024132"/>
              <a:chExt cx="3707695" cy="864135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06873" y="4024132"/>
                <a:ext cx="3707695" cy="864135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6497" y="3975133"/>
              <a:ext cx="3361223" cy="112809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25487" y="5082270"/>
            <a:ext cx="7577176" cy="8747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964887" y="945590"/>
            <a:ext cx="1301351" cy="1301351"/>
            <a:chOff x="15964887" y="945590"/>
            <a:chExt cx="1301351" cy="13013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64887" y="945590"/>
              <a:ext cx="1301351" cy="13013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439744" y="-204334"/>
            <a:ext cx="826495" cy="826495"/>
            <a:chOff x="16439744" y="-204334"/>
            <a:chExt cx="826495" cy="8264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39744" y="-204334"/>
              <a:ext cx="826495" cy="8264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900628" y="0"/>
            <a:ext cx="638724" cy="638724"/>
            <a:chOff x="14900628" y="0"/>
            <a:chExt cx="638724" cy="6387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00628" y="0"/>
              <a:ext cx="638724" cy="6387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39378" y="3468840"/>
            <a:ext cx="16577588" cy="4341256"/>
            <a:chOff x="1039378" y="3468840"/>
            <a:chExt cx="16577588" cy="434125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9378" y="3468840"/>
              <a:ext cx="16577588" cy="434125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9555" y="760089"/>
            <a:ext cx="3612798" cy="105174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6451" y="1177585"/>
            <a:ext cx="5387024" cy="345062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95021" y="7743846"/>
            <a:ext cx="13343688" cy="210620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96435" y="6628834"/>
            <a:ext cx="4350138" cy="4683172"/>
            <a:chOff x="2496435" y="6628834"/>
            <a:chExt cx="4350138" cy="46831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41820000">
              <a:off x="2496435" y="6628834"/>
              <a:ext cx="4350138" cy="46831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64742" y="2953134"/>
            <a:ext cx="3724467" cy="4009602"/>
            <a:chOff x="2464742" y="2953134"/>
            <a:chExt cx="3724467" cy="40096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1240000">
              <a:off x="2464742" y="2953134"/>
              <a:ext cx="3724467" cy="40096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54552" y="826223"/>
            <a:ext cx="2709837" cy="2917295"/>
            <a:chOff x="2954552" y="826223"/>
            <a:chExt cx="2709837" cy="29172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40860000">
              <a:off x="2954552" y="826223"/>
              <a:ext cx="2709837" cy="291729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380000">
            <a:off x="1986296" y="471688"/>
            <a:ext cx="1305169" cy="130516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90792" y="828135"/>
            <a:ext cx="4688650" cy="68251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71950" y="3835888"/>
            <a:ext cx="3448614" cy="2930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964887" y="945590"/>
            <a:ext cx="1301351" cy="1301351"/>
            <a:chOff x="15964887" y="945590"/>
            <a:chExt cx="1301351" cy="13013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64887" y="945590"/>
              <a:ext cx="1301351" cy="13013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439744" y="-204334"/>
            <a:ext cx="826495" cy="826495"/>
            <a:chOff x="16439744" y="-204334"/>
            <a:chExt cx="826495" cy="8264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39744" y="-204334"/>
              <a:ext cx="826495" cy="8264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900628" y="0"/>
            <a:ext cx="638724" cy="638724"/>
            <a:chOff x="14900628" y="0"/>
            <a:chExt cx="638724" cy="6387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00628" y="0"/>
              <a:ext cx="638724" cy="6387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11089" y="726244"/>
            <a:ext cx="7063537" cy="6141617"/>
            <a:chOff x="5611089" y="726244"/>
            <a:chExt cx="7063537" cy="614161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1089" y="726244"/>
              <a:ext cx="7063537" cy="614161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9555" y="760089"/>
            <a:ext cx="3612798" cy="105174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9994" y="1181308"/>
            <a:ext cx="4011481" cy="345555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48832" y="6718795"/>
            <a:ext cx="16375212" cy="33567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EE5C46-419E-4B40-8960-AD67607E0C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1488" y="296813"/>
            <a:ext cx="8089900" cy="40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964887" y="945590"/>
            <a:ext cx="1301351" cy="1301351"/>
            <a:chOff x="15964887" y="945590"/>
            <a:chExt cx="1301351" cy="13013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64887" y="945590"/>
              <a:ext cx="1301351" cy="13013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439744" y="-204334"/>
            <a:ext cx="826495" cy="826495"/>
            <a:chOff x="16439744" y="-204334"/>
            <a:chExt cx="826495" cy="8264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39744" y="-204334"/>
              <a:ext cx="826495" cy="8264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900628" y="0"/>
            <a:ext cx="638724" cy="638724"/>
            <a:chOff x="14900628" y="0"/>
            <a:chExt cx="638724" cy="6387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00628" y="0"/>
              <a:ext cx="638724" cy="6387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9076" y="3215301"/>
            <a:ext cx="7031903" cy="6004907"/>
            <a:chOff x="1189076" y="3215301"/>
            <a:chExt cx="7031903" cy="600490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9076" y="3215301"/>
              <a:ext cx="7031903" cy="600490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29200" y="5142857"/>
            <a:ext cx="9171985" cy="1074897"/>
            <a:chOff x="8729200" y="5142857"/>
            <a:chExt cx="9171985" cy="107489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29200" y="5142857"/>
              <a:ext cx="9171985" cy="107489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59555" y="760089"/>
            <a:ext cx="3612798" cy="105174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9994" y="1181308"/>
            <a:ext cx="4011481" cy="345555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568271" y="6658928"/>
            <a:ext cx="8113698" cy="8753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96435" y="6628834"/>
            <a:ext cx="4350138" cy="4683172"/>
            <a:chOff x="2496435" y="6628834"/>
            <a:chExt cx="4350138" cy="46831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41820000">
              <a:off x="2496435" y="6628834"/>
              <a:ext cx="4350138" cy="46831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64742" y="2953134"/>
            <a:ext cx="3724467" cy="4009602"/>
            <a:chOff x="2464742" y="2953134"/>
            <a:chExt cx="3724467" cy="40096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1240000">
              <a:off x="2464742" y="2953134"/>
              <a:ext cx="3724467" cy="40096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54552" y="826223"/>
            <a:ext cx="2709837" cy="2917295"/>
            <a:chOff x="2954552" y="826223"/>
            <a:chExt cx="2709837" cy="29172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40860000">
              <a:off x="2954552" y="826223"/>
              <a:ext cx="2709837" cy="291729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380000">
            <a:off x="1986296" y="471688"/>
            <a:ext cx="1305169" cy="130516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90792" y="828135"/>
            <a:ext cx="4688650" cy="68251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71950" y="3835888"/>
            <a:ext cx="3448614" cy="2930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964887" y="945590"/>
            <a:ext cx="1301351" cy="1301351"/>
            <a:chOff x="15964887" y="945590"/>
            <a:chExt cx="1301351" cy="13013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64887" y="945590"/>
              <a:ext cx="1301351" cy="13013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439744" y="-204334"/>
            <a:ext cx="826495" cy="826495"/>
            <a:chOff x="16439744" y="-204334"/>
            <a:chExt cx="826495" cy="8264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39744" y="-204334"/>
              <a:ext cx="826495" cy="8264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900628" y="0"/>
            <a:ext cx="638724" cy="638724"/>
            <a:chOff x="14900628" y="0"/>
            <a:chExt cx="638724" cy="6387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00628" y="0"/>
              <a:ext cx="638724" cy="6387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88406" y="805724"/>
            <a:ext cx="6588812" cy="6469802"/>
            <a:chOff x="6388406" y="805724"/>
            <a:chExt cx="6588812" cy="646980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8406" y="805724"/>
              <a:ext cx="6588812" cy="646980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9555" y="760089"/>
            <a:ext cx="3612798" cy="105174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9994" y="1209813"/>
            <a:ext cx="5245757" cy="338615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30602" y="7298506"/>
            <a:ext cx="15103565" cy="27314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964887" y="945590"/>
            <a:ext cx="1301351" cy="1301351"/>
            <a:chOff x="15964887" y="945590"/>
            <a:chExt cx="1301351" cy="13013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64887" y="945590"/>
              <a:ext cx="1301351" cy="13013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439744" y="-204334"/>
            <a:ext cx="826495" cy="826495"/>
            <a:chOff x="16439744" y="-204334"/>
            <a:chExt cx="826495" cy="8264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39744" y="-204334"/>
              <a:ext cx="826495" cy="8264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900628" y="0"/>
            <a:ext cx="638724" cy="638724"/>
            <a:chOff x="14900628" y="0"/>
            <a:chExt cx="638724" cy="6387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00628" y="0"/>
              <a:ext cx="638724" cy="6387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60699" y="373714"/>
            <a:ext cx="11962481" cy="6855997"/>
            <a:chOff x="4460699" y="373714"/>
            <a:chExt cx="11962481" cy="685599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60699" y="373714"/>
              <a:ext cx="11962481" cy="685599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7361" y="1410764"/>
            <a:ext cx="3612798" cy="105174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4681" y="1609793"/>
            <a:ext cx="5245757" cy="338615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56071" y="7395346"/>
            <a:ext cx="15803755" cy="277313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964887" y="945590"/>
            <a:ext cx="1301351" cy="1301351"/>
            <a:chOff x="15964887" y="945590"/>
            <a:chExt cx="1301351" cy="13013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64887" y="945590"/>
              <a:ext cx="1301351" cy="13013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439744" y="-204334"/>
            <a:ext cx="826495" cy="826495"/>
            <a:chOff x="16439744" y="-204334"/>
            <a:chExt cx="826495" cy="8264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39744" y="-204334"/>
              <a:ext cx="826495" cy="8264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900628" y="0"/>
            <a:ext cx="638724" cy="638724"/>
            <a:chOff x="14900628" y="0"/>
            <a:chExt cx="638724" cy="6387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00628" y="0"/>
              <a:ext cx="638724" cy="6387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78116" y="5192547"/>
            <a:ext cx="7956217" cy="1392338"/>
            <a:chOff x="5478116" y="5192547"/>
            <a:chExt cx="7956217" cy="139233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78116" y="5192547"/>
              <a:ext cx="7956217" cy="13923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651051" y="2159605"/>
            <a:ext cx="7975554" cy="1852311"/>
            <a:chOff x="5651051" y="2159605"/>
            <a:chExt cx="7975554" cy="185231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51051" y="2159605"/>
              <a:ext cx="7975554" cy="185231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59555" y="436659"/>
            <a:ext cx="3612798" cy="105174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6566" y="524969"/>
            <a:ext cx="5245757" cy="338615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77589" y="7758000"/>
            <a:ext cx="15829517" cy="210620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98634" y="6834165"/>
            <a:ext cx="8180451" cy="85568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98634" y="4299799"/>
            <a:ext cx="8422003" cy="90539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96435" y="6628834"/>
            <a:ext cx="4350138" cy="4683172"/>
            <a:chOff x="2496435" y="6628834"/>
            <a:chExt cx="4350138" cy="46831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41820000">
              <a:off x="2496435" y="6628834"/>
              <a:ext cx="4350138" cy="46831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64742" y="2953134"/>
            <a:ext cx="3724467" cy="4009602"/>
            <a:chOff x="2464742" y="2953134"/>
            <a:chExt cx="3724467" cy="40096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1240000">
              <a:off x="2464742" y="2953134"/>
              <a:ext cx="3724467" cy="40096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54552" y="826223"/>
            <a:ext cx="2709837" cy="2917295"/>
            <a:chOff x="2954552" y="826223"/>
            <a:chExt cx="2709837" cy="29172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40860000">
              <a:off x="2954552" y="826223"/>
              <a:ext cx="2709837" cy="291729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380000">
            <a:off x="1986296" y="471688"/>
            <a:ext cx="1305169" cy="130516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90792" y="828135"/>
            <a:ext cx="4688650" cy="68251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71950" y="3835888"/>
            <a:ext cx="3448614" cy="2930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96435" y="6628834"/>
            <a:ext cx="4350138" cy="4683172"/>
            <a:chOff x="2496435" y="6628834"/>
            <a:chExt cx="4350138" cy="46831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41820000">
              <a:off x="2496435" y="6628834"/>
              <a:ext cx="4350138" cy="46831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64742" y="2953134"/>
            <a:ext cx="3724467" cy="4009602"/>
            <a:chOff x="2464742" y="2953134"/>
            <a:chExt cx="3724467" cy="40096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1240000">
              <a:off x="2464742" y="2953134"/>
              <a:ext cx="3724467" cy="40096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54552" y="826223"/>
            <a:ext cx="2709837" cy="2917295"/>
            <a:chOff x="2954552" y="826223"/>
            <a:chExt cx="2709837" cy="29172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40860000">
              <a:off x="2954552" y="826223"/>
              <a:ext cx="2709837" cy="291729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380000">
            <a:off x="1986296" y="471688"/>
            <a:ext cx="1305169" cy="130516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873902" y="2769460"/>
            <a:ext cx="8324032" cy="2240676"/>
            <a:chOff x="5873902" y="2769460"/>
            <a:chExt cx="8324032" cy="224067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84799" y="3588846"/>
              <a:ext cx="2068441" cy="1651974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1211" y="2531140"/>
              <a:ext cx="4482394" cy="138200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590792" y="828135"/>
            <a:ext cx="4688650" cy="68251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59895" y="159755"/>
            <a:ext cx="3478032" cy="290885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873902" y="5965112"/>
            <a:ext cx="8324032" cy="2240681"/>
            <a:chOff x="5873902" y="5965112"/>
            <a:chExt cx="8324032" cy="224068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86263" y="6784502"/>
              <a:ext cx="4373784" cy="165197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01211" y="5726792"/>
              <a:ext cx="4579842" cy="138200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153309" y="2516003"/>
            <a:ext cx="4586975" cy="138200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326000" y="5965112"/>
            <a:ext cx="8324032" cy="2240683"/>
            <a:chOff x="12326000" y="5965112"/>
            <a:chExt cx="8324032" cy="224068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542409" y="6784504"/>
              <a:ext cx="2393679" cy="1651974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153309" y="5726792"/>
              <a:ext cx="3645937" cy="13820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964887" y="945590"/>
            <a:ext cx="1301351" cy="1301351"/>
            <a:chOff x="15964887" y="945590"/>
            <a:chExt cx="1301351" cy="13013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64887" y="945590"/>
              <a:ext cx="1301351" cy="13013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439744" y="-204334"/>
            <a:ext cx="826495" cy="826495"/>
            <a:chOff x="16439744" y="-204334"/>
            <a:chExt cx="826495" cy="8264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39744" y="-204334"/>
              <a:ext cx="826495" cy="8264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900628" y="0"/>
            <a:ext cx="638724" cy="638724"/>
            <a:chOff x="14900628" y="0"/>
            <a:chExt cx="638724" cy="6387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00628" y="0"/>
              <a:ext cx="638724" cy="6387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94045" y="5309050"/>
            <a:ext cx="7259880" cy="932360"/>
            <a:chOff x="394045" y="5309050"/>
            <a:chExt cx="7259880" cy="93236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4045" y="5309050"/>
              <a:ext cx="7259880" cy="9323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83667" y="2508393"/>
            <a:ext cx="10670785" cy="4975253"/>
            <a:chOff x="7283667" y="2508393"/>
            <a:chExt cx="10670785" cy="497525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83667" y="2508393"/>
              <a:ext cx="10670785" cy="497525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59555" y="436659"/>
            <a:ext cx="3612798" cy="105174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6566" y="554747"/>
            <a:ext cx="5320109" cy="468969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77589" y="6659625"/>
            <a:ext cx="6769270" cy="335674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96435" y="6628834"/>
            <a:ext cx="4350138" cy="4683172"/>
            <a:chOff x="2496435" y="6628834"/>
            <a:chExt cx="4350138" cy="46831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41820000">
              <a:off x="2496435" y="6628834"/>
              <a:ext cx="4350138" cy="46831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64742" y="2953134"/>
            <a:ext cx="3724467" cy="4009602"/>
            <a:chOff x="2464742" y="2953134"/>
            <a:chExt cx="3724467" cy="40096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1240000">
              <a:off x="2464742" y="2953134"/>
              <a:ext cx="3724467" cy="40096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54552" y="826223"/>
            <a:ext cx="2709837" cy="2917295"/>
            <a:chOff x="2954552" y="826223"/>
            <a:chExt cx="2709837" cy="29172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40860000">
              <a:off x="2954552" y="826223"/>
              <a:ext cx="2709837" cy="291729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380000">
            <a:off x="1986296" y="471688"/>
            <a:ext cx="1305169" cy="130516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90792" y="828135"/>
            <a:ext cx="4688650" cy="68251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71950" y="3835888"/>
            <a:ext cx="3448614" cy="29303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964887" y="945590"/>
            <a:ext cx="1301351" cy="1301351"/>
            <a:chOff x="15964887" y="945590"/>
            <a:chExt cx="1301351" cy="13013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64887" y="945590"/>
              <a:ext cx="1301351" cy="13013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439744" y="-204334"/>
            <a:ext cx="826495" cy="826495"/>
            <a:chOff x="16439744" y="-204334"/>
            <a:chExt cx="826495" cy="8264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39744" y="-204334"/>
              <a:ext cx="826495" cy="8264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900628" y="0"/>
            <a:ext cx="638724" cy="638724"/>
            <a:chOff x="14900628" y="0"/>
            <a:chExt cx="638724" cy="6387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00628" y="0"/>
              <a:ext cx="638724" cy="6387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9200" y="3684857"/>
            <a:ext cx="8663539" cy="2046761"/>
            <a:chOff x="709200" y="3684857"/>
            <a:chExt cx="8663539" cy="204676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9200" y="3684857"/>
              <a:ext cx="8663539" cy="20467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09200" y="6023027"/>
            <a:ext cx="8719138" cy="1231578"/>
            <a:chOff x="709200" y="6023027"/>
            <a:chExt cx="8719138" cy="12315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9200" y="6023027"/>
              <a:ext cx="8719138" cy="12315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177229" y="5325052"/>
            <a:ext cx="6733744" cy="4276989"/>
            <a:chOff x="10177229" y="5325052"/>
            <a:chExt cx="6733744" cy="427698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77229" y="5325052"/>
              <a:ext cx="6733744" cy="42769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428338" y="704268"/>
            <a:ext cx="8107013" cy="4438589"/>
            <a:chOff x="9428338" y="704268"/>
            <a:chExt cx="8107013" cy="443858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28338" y="704268"/>
              <a:ext cx="8107013" cy="443858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59555" y="436659"/>
            <a:ext cx="3612798" cy="105174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1699" y="492737"/>
            <a:ext cx="5352319" cy="343822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26914" y="8111360"/>
            <a:ext cx="12117660" cy="149171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96435" y="6628834"/>
            <a:ext cx="4350138" cy="4683172"/>
            <a:chOff x="2496435" y="6628834"/>
            <a:chExt cx="4350138" cy="46831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41820000">
              <a:off x="2496435" y="6628834"/>
              <a:ext cx="4350138" cy="46831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64742" y="2953134"/>
            <a:ext cx="3724467" cy="4009602"/>
            <a:chOff x="2464742" y="2953134"/>
            <a:chExt cx="3724467" cy="40096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1240000">
              <a:off x="2464742" y="2953134"/>
              <a:ext cx="3724467" cy="40096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54552" y="826223"/>
            <a:ext cx="2709837" cy="2917295"/>
            <a:chOff x="2954552" y="826223"/>
            <a:chExt cx="2709837" cy="29172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40860000">
              <a:off x="2954552" y="826223"/>
              <a:ext cx="2709837" cy="291729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380000">
            <a:off x="1986296" y="471688"/>
            <a:ext cx="1305169" cy="130516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90792" y="828135"/>
            <a:ext cx="4688650" cy="68251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71950" y="3835888"/>
            <a:ext cx="3448614" cy="29303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84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12355" y="3503584"/>
            <a:ext cx="1117998" cy="1117998"/>
            <a:chOff x="9712355" y="3503584"/>
            <a:chExt cx="1117998" cy="11179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12355" y="3503584"/>
              <a:ext cx="1117998" cy="11179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30353" y="2728184"/>
            <a:ext cx="710046" cy="710046"/>
            <a:chOff x="10830353" y="2728184"/>
            <a:chExt cx="710046" cy="7100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30353" y="2728184"/>
              <a:ext cx="710046" cy="7100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12355" y="2179453"/>
            <a:ext cx="548731" cy="548731"/>
            <a:chOff x="9712355" y="2179453"/>
            <a:chExt cx="548731" cy="54873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12355" y="2179453"/>
              <a:ext cx="548731" cy="54873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1402" y="828135"/>
            <a:ext cx="2971145" cy="68251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90792" y="828135"/>
            <a:ext cx="4688650" cy="68251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58764" y="5776373"/>
            <a:ext cx="1812659" cy="141237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9993" y="1239593"/>
            <a:ext cx="6724285" cy="343613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6784" y="2983136"/>
            <a:ext cx="6826856" cy="343613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74788" y="7727280"/>
            <a:ext cx="2158891" cy="3142388"/>
            <a:chOff x="3974788" y="7727280"/>
            <a:chExt cx="2158891" cy="314238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428604" y="9568316"/>
              <a:ext cx="1301351" cy="1301351"/>
              <a:chOff x="4428604" y="9568316"/>
              <a:chExt cx="1301351" cy="130135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428604" y="9568316"/>
                <a:ext cx="1301351" cy="130135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307184" y="8442194"/>
              <a:ext cx="826495" cy="826495"/>
              <a:chOff x="5307184" y="8442194"/>
              <a:chExt cx="826495" cy="82649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307184" y="8442194"/>
                <a:ext cx="826495" cy="82649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974788" y="7727280"/>
              <a:ext cx="638724" cy="638724"/>
              <a:chOff x="3974788" y="7727280"/>
              <a:chExt cx="638724" cy="63872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974788" y="7727280"/>
                <a:ext cx="638724" cy="638724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4889" y="760089"/>
            <a:ext cx="2612626" cy="105174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183569" y="844002"/>
            <a:ext cx="3457202" cy="6587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0849" y="878179"/>
            <a:ext cx="8024224" cy="343612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8693" y="3341821"/>
            <a:ext cx="16276117" cy="269967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35369" y="5962316"/>
            <a:ext cx="16300041" cy="400165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74788" y="7727280"/>
            <a:ext cx="2158891" cy="3142388"/>
            <a:chOff x="3974788" y="7727280"/>
            <a:chExt cx="2158891" cy="314238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428604" y="9568316"/>
              <a:ext cx="1301351" cy="1301351"/>
              <a:chOff x="4428604" y="9568316"/>
              <a:chExt cx="1301351" cy="130135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428604" y="9568316"/>
                <a:ext cx="1301351" cy="130135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307184" y="8442194"/>
              <a:ext cx="826495" cy="826495"/>
              <a:chOff x="5307184" y="8442194"/>
              <a:chExt cx="826495" cy="82649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307184" y="8442194"/>
                <a:ext cx="826495" cy="82649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974788" y="7727280"/>
              <a:ext cx="638724" cy="638724"/>
              <a:chOff x="3974788" y="7727280"/>
              <a:chExt cx="638724" cy="63872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974788" y="7727280"/>
                <a:ext cx="638724" cy="638724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4889" y="760089"/>
            <a:ext cx="2612626" cy="105174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183569" y="844002"/>
            <a:ext cx="3457202" cy="6587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2004" y="878175"/>
            <a:ext cx="5617347" cy="343612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9424" y="3871529"/>
            <a:ext cx="16426927" cy="462690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74788" y="7727280"/>
            <a:ext cx="2158891" cy="3142388"/>
            <a:chOff x="3974788" y="7727280"/>
            <a:chExt cx="2158891" cy="314238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428604" y="9568316"/>
              <a:ext cx="1301351" cy="1301351"/>
              <a:chOff x="4428604" y="9568316"/>
              <a:chExt cx="1301351" cy="130135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428604" y="9568316"/>
                <a:ext cx="1301351" cy="130135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307184" y="8442194"/>
              <a:ext cx="826495" cy="826495"/>
              <a:chOff x="5307184" y="8442194"/>
              <a:chExt cx="826495" cy="82649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307184" y="8442194"/>
                <a:ext cx="826495" cy="82649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974788" y="7727280"/>
              <a:ext cx="638724" cy="638724"/>
              <a:chOff x="3974788" y="7727280"/>
              <a:chExt cx="638724" cy="63872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974788" y="7727280"/>
                <a:ext cx="638724" cy="638724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4889" y="760089"/>
            <a:ext cx="2612626" cy="105174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183569" y="844002"/>
            <a:ext cx="3457202" cy="6587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2004" y="878175"/>
            <a:ext cx="5617347" cy="343612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77783" y="3455694"/>
            <a:ext cx="16978489" cy="587743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74788" y="7727280"/>
            <a:ext cx="2158891" cy="3142388"/>
            <a:chOff x="3974788" y="7727280"/>
            <a:chExt cx="2158891" cy="314238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428604" y="9568316"/>
              <a:ext cx="1301351" cy="1301351"/>
              <a:chOff x="4428604" y="9568316"/>
              <a:chExt cx="1301351" cy="130135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428604" y="9568316"/>
                <a:ext cx="1301351" cy="130135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307184" y="8442194"/>
              <a:ext cx="826495" cy="826495"/>
              <a:chOff x="5307184" y="8442194"/>
              <a:chExt cx="826495" cy="82649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307184" y="8442194"/>
                <a:ext cx="826495" cy="82649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974788" y="7727280"/>
              <a:ext cx="638724" cy="638724"/>
              <a:chOff x="3974788" y="7727280"/>
              <a:chExt cx="638724" cy="63872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974788" y="7727280"/>
                <a:ext cx="638724" cy="638724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4889" y="760089"/>
            <a:ext cx="2612626" cy="105174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183569" y="844002"/>
            <a:ext cx="3457202" cy="6587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6871" y="881213"/>
            <a:ext cx="6455251" cy="468081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71395" y="4709764"/>
            <a:ext cx="8302317" cy="275113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74788" y="7727280"/>
            <a:ext cx="2158891" cy="3142388"/>
            <a:chOff x="3974788" y="7727280"/>
            <a:chExt cx="2158891" cy="314238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428604" y="9568316"/>
              <a:ext cx="1301351" cy="1301351"/>
              <a:chOff x="4428604" y="9568316"/>
              <a:chExt cx="1301351" cy="130135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428604" y="9568316"/>
                <a:ext cx="1301351" cy="130135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307184" y="8442194"/>
              <a:ext cx="826495" cy="826495"/>
              <a:chOff x="5307184" y="8442194"/>
              <a:chExt cx="826495" cy="82649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307184" y="8442194"/>
                <a:ext cx="826495" cy="82649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974788" y="7727280"/>
              <a:ext cx="638724" cy="638724"/>
              <a:chOff x="3974788" y="7727280"/>
              <a:chExt cx="638724" cy="63872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974788" y="7727280"/>
                <a:ext cx="638724" cy="638724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4889" y="760089"/>
            <a:ext cx="2612626" cy="105174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183569" y="844002"/>
            <a:ext cx="3457202" cy="6587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6871" y="819213"/>
            <a:ext cx="5203623" cy="34290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78097" y="2830440"/>
            <a:ext cx="17055479" cy="71279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14690" y="1518673"/>
            <a:ext cx="3707695" cy="864135"/>
            <a:chOff x="5814690" y="1518673"/>
            <a:chExt cx="3707695" cy="8641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4690" y="1518673"/>
              <a:ext cx="3707695" cy="8641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37449" y="9651132"/>
            <a:ext cx="1301351" cy="1301351"/>
            <a:chOff x="6137449" y="9651132"/>
            <a:chExt cx="1301351" cy="130135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37449" y="9651132"/>
              <a:ext cx="1301351" cy="13013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16029" y="8525010"/>
            <a:ext cx="826495" cy="826495"/>
            <a:chOff x="7016029" y="8525010"/>
            <a:chExt cx="826495" cy="8264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16029" y="8525010"/>
              <a:ext cx="826495" cy="8264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83633" y="7810096"/>
            <a:ext cx="638724" cy="638724"/>
            <a:chOff x="5683633" y="7810096"/>
            <a:chExt cx="638724" cy="6387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3633" y="7810096"/>
              <a:ext cx="638724" cy="6387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814690" y="3755792"/>
            <a:ext cx="3707695" cy="864135"/>
            <a:chOff x="5814690" y="3755792"/>
            <a:chExt cx="3707695" cy="86413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4690" y="3755792"/>
              <a:ext cx="3707695" cy="86413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7651" y="760089"/>
            <a:ext cx="3371836" cy="105174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183569" y="844002"/>
            <a:ext cx="3457202" cy="65872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91785" y="1468435"/>
            <a:ext cx="2625966" cy="113880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37080" y="2378375"/>
            <a:ext cx="11043214" cy="120138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46221" y="7621183"/>
            <a:ext cx="3990564" cy="136545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39994" y="1152804"/>
            <a:ext cx="4339966" cy="621397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93983" y="8825402"/>
            <a:ext cx="3317774" cy="63569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901213" y="3893185"/>
            <a:ext cx="10983290" cy="501893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47523" y="3683827"/>
            <a:ext cx="2625271" cy="113112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3C3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447543" y="5685181"/>
            <a:ext cx="1985834" cy="1985834"/>
            <a:chOff x="14447543" y="5685181"/>
            <a:chExt cx="1985834" cy="19858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47543" y="5685181"/>
              <a:ext cx="1985834" cy="198583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478935" y="4469311"/>
            <a:ext cx="1215870" cy="1215870"/>
            <a:chOff x="12478935" y="4469311"/>
            <a:chExt cx="1215870" cy="121587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78935" y="4469311"/>
              <a:ext cx="1215870" cy="12158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701539" y="7215510"/>
            <a:ext cx="4079037" cy="4079037"/>
            <a:chOff x="10701539" y="7215510"/>
            <a:chExt cx="4079037" cy="407903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01539" y="7215510"/>
              <a:ext cx="4079037" cy="407903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78002" y="832892"/>
            <a:ext cx="3291811" cy="68251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90792" y="828135"/>
            <a:ext cx="4688650" cy="68251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2279" y="3116778"/>
            <a:ext cx="14121180" cy="608758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2022" y="1660068"/>
            <a:ext cx="10223645" cy="34361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37449" y="9651132"/>
            <a:ext cx="1301351" cy="1301351"/>
            <a:chOff x="6137449" y="9651132"/>
            <a:chExt cx="1301351" cy="13013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37449" y="9651132"/>
              <a:ext cx="1301351" cy="13013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16029" y="8525010"/>
            <a:ext cx="826495" cy="826495"/>
            <a:chOff x="7016029" y="8525010"/>
            <a:chExt cx="826495" cy="8264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6029" y="8525010"/>
              <a:ext cx="826495" cy="8264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83633" y="7810096"/>
            <a:ext cx="638724" cy="638724"/>
            <a:chOff x="5683633" y="7810096"/>
            <a:chExt cx="638724" cy="6387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3633" y="7810096"/>
              <a:ext cx="638724" cy="63872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7651" y="760089"/>
            <a:ext cx="2635045" cy="105174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183569" y="844002"/>
            <a:ext cx="3457202" cy="65872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46221" y="7621183"/>
            <a:ext cx="3990564" cy="136545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9994" y="1188747"/>
            <a:ext cx="4098224" cy="477899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3983" y="8825402"/>
            <a:ext cx="3317774" cy="63569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695652" y="2001616"/>
            <a:ext cx="7959524" cy="6756446"/>
            <a:chOff x="8695652" y="2001616"/>
            <a:chExt cx="7959524" cy="675644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724224" y="2001616"/>
              <a:ext cx="7930952" cy="1260537"/>
              <a:chOff x="8724224" y="2001616"/>
              <a:chExt cx="7930952" cy="1260537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550980" y="1749363"/>
                <a:ext cx="3429185" cy="1361918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8613597" y="2757913"/>
                <a:ext cx="2412039" cy="77864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758224" y="3673130"/>
              <a:ext cx="4154693" cy="1259865"/>
              <a:chOff x="8758224" y="3673130"/>
              <a:chExt cx="4154693" cy="125986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589094" y="3420877"/>
                <a:ext cx="3003166" cy="1361918"/>
              </a:xfrm>
              <a:prstGeom prst="rect">
                <a:avLst/>
              </a:prstGeom>
            </p:spPr>
          </p:pic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642858" y="4431603"/>
                <a:ext cx="4443612" cy="77422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695652" y="5603201"/>
              <a:ext cx="7119317" cy="1259846"/>
              <a:chOff x="8695652" y="5603201"/>
              <a:chExt cx="7119317" cy="1259846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526980" y="5350948"/>
                <a:ext cx="2591776" cy="1361918"/>
              </a:xfrm>
              <a:prstGeom prst="rect">
                <a:avLst/>
              </a:prstGeom>
            </p:spPr>
          </p:pic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588106" y="6361655"/>
                <a:ext cx="1802659" cy="77422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8695652" y="7497525"/>
              <a:ext cx="4154688" cy="1260537"/>
              <a:chOff x="8695652" y="7497525"/>
              <a:chExt cx="4154688" cy="126053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8529265" y="7245272"/>
                <a:ext cx="2992195" cy="1361918"/>
              </a:xfrm>
              <a:prstGeom prst="rect">
                <a:avLst/>
              </a:prstGeom>
            </p:spPr>
          </p:pic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592292" y="8195413"/>
                <a:ext cx="2324420" cy="89295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37449" y="9651132"/>
            <a:ext cx="1301351" cy="1301351"/>
            <a:chOff x="6137449" y="9651132"/>
            <a:chExt cx="1301351" cy="13013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37449" y="9651132"/>
              <a:ext cx="1301351" cy="13013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16029" y="8525010"/>
            <a:ext cx="826495" cy="826495"/>
            <a:chOff x="7016029" y="8525010"/>
            <a:chExt cx="826495" cy="8264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6029" y="8525010"/>
              <a:ext cx="826495" cy="8264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83633" y="7810096"/>
            <a:ext cx="638724" cy="638724"/>
            <a:chOff x="5683633" y="7810096"/>
            <a:chExt cx="638724" cy="6387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3633" y="7810096"/>
              <a:ext cx="638724" cy="6387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81786" y="412679"/>
            <a:ext cx="10605730" cy="9460356"/>
            <a:chOff x="4981786" y="412679"/>
            <a:chExt cx="10605730" cy="946035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81786" y="412679"/>
              <a:ext cx="10605730" cy="946035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9555" y="760089"/>
            <a:ext cx="3429283" cy="105174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183569" y="844002"/>
            <a:ext cx="3457202" cy="65872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639057" y="235580"/>
            <a:ext cx="2181204" cy="508363"/>
            <a:chOff x="6639057" y="235580"/>
            <a:chExt cx="2181204" cy="50836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6639057" y="235580"/>
              <a:ext cx="2181204" cy="508363"/>
              <a:chOff x="6639057" y="235580"/>
              <a:chExt cx="2181204" cy="508363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639057" y="235580"/>
                <a:ext cx="2181204" cy="508363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02102" y="211086"/>
              <a:ext cx="1539868" cy="65546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7688" y="3436556"/>
            <a:ext cx="3599583" cy="73177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1489" y="1146604"/>
            <a:ext cx="4746357" cy="348284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93983" y="8825402"/>
            <a:ext cx="3317774" cy="63569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800582" y="4369484"/>
            <a:ext cx="2181204" cy="508363"/>
            <a:chOff x="2800582" y="4369484"/>
            <a:chExt cx="2181204" cy="50836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2800582" y="4369484"/>
              <a:ext cx="2181204" cy="508363"/>
              <a:chOff x="2800582" y="4369484"/>
              <a:chExt cx="2181204" cy="508363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800582" y="4369484"/>
                <a:ext cx="2181204" cy="508363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80243" y="4350559"/>
              <a:ext cx="1431230" cy="64190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168372" y="1485547"/>
            <a:ext cx="2181204" cy="508363"/>
            <a:chOff x="3168372" y="1485547"/>
            <a:chExt cx="2181204" cy="508363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3168372" y="1485547"/>
              <a:ext cx="2181204" cy="508363"/>
              <a:chOff x="3168372" y="1485547"/>
              <a:chExt cx="2181204" cy="508363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168372" y="1485547"/>
                <a:ext cx="2181204" cy="508363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89828" y="1472481"/>
              <a:ext cx="1742221" cy="65103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961654" y="5142857"/>
            <a:ext cx="2181204" cy="508363"/>
            <a:chOff x="6961654" y="5142857"/>
            <a:chExt cx="2181204" cy="508363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6961654" y="5142857"/>
              <a:ext cx="2181204" cy="508363"/>
              <a:chOff x="6961654" y="5142857"/>
              <a:chExt cx="2181204" cy="508363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961654" y="5142857"/>
                <a:ext cx="2181204" cy="508363"/>
              </a:xfrm>
              <a:prstGeom prst="rect">
                <a:avLst/>
              </a:prstGeom>
            </p:spPr>
          </p:pic>
        </p:grpSp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38417" y="5117633"/>
              <a:ext cx="1452049" cy="65209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189852" y="8429895"/>
            <a:ext cx="2798272" cy="508363"/>
            <a:chOff x="6189852" y="8429895"/>
            <a:chExt cx="2798272" cy="508363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6189852" y="8429895"/>
              <a:ext cx="2798272" cy="508363"/>
              <a:chOff x="6189852" y="8429895"/>
              <a:chExt cx="2798272" cy="508363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189852" y="8429895"/>
                <a:ext cx="2798272" cy="508363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37196" y="8387246"/>
              <a:ext cx="2204973" cy="65103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302378" y="6435835"/>
            <a:ext cx="2181204" cy="508363"/>
            <a:chOff x="11302378" y="6435835"/>
            <a:chExt cx="2181204" cy="508363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1302378" y="6435835"/>
              <a:ext cx="2181204" cy="508363"/>
              <a:chOff x="11302378" y="6435835"/>
              <a:chExt cx="2181204" cy="508363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302378" y="6435835"/>
                <a:ext cx="2181204" cy="508363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614726" y="6422764"/>
              <a:ext cx="1635335" cy="65103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3071156" y="3322745"/>
            <a:ext cx="2181204" cy="508363"/>
            <a:chOff x="13071156" y="3322745"/>
            <a:chExt cx="2181204" cy="508363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13071156" y="3322745"/>
              <a:ext cx="2181204" cy="508363"/>
              <a:chOff x="13071156" y="3322745"/>
              <a:chExt cx="2181204" cy="508363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3071156" y="3322745"/>
                <a:ext cx="2181204" cy="508363"/>
              </a:xfrm>
              <a:prstGeom prst="rect">
                <a:avLst/>
              </a:prstGeom>
            </p:spPr>
          </p:pic>
        </p:grpSp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293880" y="3309676"/>
              <a:ext cx="1768668" cy="65103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5355217" y="716271"/>
            <a:ext cx="2181204" cy="508363"/>
            <a:chOff x="15355217" y="716271"/>
            <a:chExt cx="2181204" cy="508363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15355217" y="716271"/>
              <a:ext cx="2181204" cy="508363"/>
              <a:chOff x="15355217" y="716271"/>
              <a:chExt cx="2181204" cy="508363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5355217" y="716271"/>
                <a:ext cx="2181204" cy="508363"/>
              </a:xfrm>
              <a:prstGeom prst="rect">
                <a:avLst/>
              </a:prstGeom>
            </p:spPr>
          </p:pic>
        </p:grpSp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309431" y="691039"/>
              <a:ext cx="2050002" cy="6545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84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12355" y="3503584"/>
            <a:ext cx="1117998" cy="1117998"/>
            <a:chOff x="9712355" y="3503584"/>
            <a:chExt cx="1117998" cy="11179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12355" y="3503584"/>
              <a:ext cx="1117998" cy="11179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30353" y="2728184"/>
            <a:ext cx="710046" cy="710046"/>
            <a:chOff x="10830353" y="2728184"/>
            <a:chExt cx="710046" cy="7100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30353" y="2728184"/>
              <a:ext cx="710046" cy="7100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12355" y="2179453"/>
            <a:ext cx="548731" cy="548731"/>
            <a:chOff x="9712355" y="2179453"/>
            <a:chExt cx="548731" cy="54873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12355" y="2179453"/>
              <a:ext cx="548731" cy="54873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1402" y="828135"/>
            <a:ext cx="2391078" cy="68251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90792" y="828135"/>
            <a:ext cx="4688650" cy="68251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64101" y="5776372"/>
            <a:ext cx="1851230" cy="283396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9993" y="1239593"/>
            <a:ext cx="6724285" cy="343613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6867" y="2983135"/>
            <a:ext cx="9498742" cy="34361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37449" y="9651132"/>
            <a:ext cx="1301351" cy="1301351"/>
            <a:chOff x="6137449" y="9651132"/>
            <a:chExt cx="1301351" cy="13013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37449" y="9651132"/>
              <a:ext cx="1301351" cy="13013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16029" y="8525010"/>
            <a:ext cx="826495" cy="826495"/>
            <a:chOff x="7016029" y="8525010"/>
            <a:chExt cx="826495" cy="8264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6029" y="8525010"/>
              <a:ext cx="826495" cy="8264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83633" y="7810096"/>
            <a:ext cx="638724" cy="638724"/>
            <a:chOff x="5683633" y="7810096"/>
            <a:chExt cx="638724" cy="6387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3633" y="7810096"/>
              <a:ext cx="638724" cy="6387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85921" y="6387782"/>
            <a:ext cx="3414715" cy="3483352"/>
            <a:chOff x="8385921" y="6387782"/>
            <a:chExt cx="3414715" cy="348335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85921" y="6387782"/>
              <a:ext cx="3414715" cy="348335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9555" y="760089"/>
            <a:ext cx="3612798" cy="105174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183569" y="844002"/>
            <a:ext cx="3457202" cy="65872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814690" y="1518673"/>
            <a:ext cx="3707695" cy="864135"/>
            <a:chOff x="5814690" y="1518673"/>
            <a:chExt cx="3707695" cy="864135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814690" y="1518673"/>
              <a:ext cx="3707695" cy="864135"/>
              <a:chOff x="5814690" y="1518673"/>
              <a:chExt cx="3707695" cy="864135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814690" y="1518673"/>
                <a:ext cx="3707695" cy="864135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94313" y="1469675"/>
              <a:ext cx="3361223" cy="112809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46221" y="7621183"/>
            <a:ext cx="3990564" cy="136545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39994" y="1177585"/>
            <a:ext cx="4026347" cy="343822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93983" y="8825402"/>
            <a:ext cx="3317774" cy="63569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46860" y="2841594"/>
            <a:ext cx="12949071" cy="408383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015215" y="2303018"/>
            <a:ext cx="7374918" cy="8747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37449" y="9651132"/>
            <a:ext cx="1301351" cy="1301351"/>
            <a:chOff x="6137449" y="9651132"/>
            <a:chExt cx="1301351" cy="13013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37449" y="9651132"/>
              <a:ext cx="1301351" cy="13013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16029" y="8525010"/>
            <a:ext cx="826495" cy="826495"/>
            <a:chOff x="7016029" y="8525010"/>
            <a:chExt cx="826495" cy="8264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6029" y="8525010"/>
              <a:ext cx="826495" cy="8264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83633" y="7810096"/>
            <a:ext cx="638724" cy="638724"/>
            <a:chOff x="5683633" y="7810096"/>
            <a:chExt cx="638724" cy="6387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3633" y="7810096"/>
              <a:ext cx="638724" cy="6387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99093" y="5591165"/>
            <a:ext cx="10174678" cy="3232253"/>
            <a:chOff x="899093" y="5591165"/>
            <a:chExt cx="10174678" cy="32322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9093" y="5591165"/>
              <a:ext cx="10174678" cy="32322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263746" y="4829704"/>
            <a:ext cx="6171429" cy="4821429"/>
            <a:chOff x="11263746" y="4829704"/>
            <a:chExt cx="6171429" cy="482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63746" y="4829704"/>
              <a:ext cx="6171429" cy="482142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59555" y="760089"/>
            <a:ext cx="3612798" cy="105174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183569" y="844002"/>
            <a:ext cx="3457202" cy="65872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9994" y="1177585"/>
            <a:ext cx="4026347" cy="343822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085468" y="1999156"/>
            <a:ext cx="12273985" cy="27597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96435" y="6628834"/>
            <a:ext cx="4350138" cy="4683172"/>
            <a:chOff x="2496435" y="6628834"/>
            <a:chExt cx="4350138" cy="46831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41820000">
              <a:off x="2496435" y="6628834"/>
              <a:ext cx="4350138" cy="46831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64742" y="2953134"/>
            <a:ext cx="3724467" cy="4009602"/>
            <a:chOff x="2464742" y="2953134"/>
            <a:chExt cx="3724467" cy="40096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1240000">
              <a:off x="2464742" y="2953134"/>
              <a:ext cx="3724467" cy="40096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54552" y="826223"/>
            <a:ext cx="2709837" cy="2917295"/>
            <a:chOff x="2954552" y="826223"/>
            <a:chExt cx="2709837" cy="29172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40860000">
              <a:off x="2954552" y="826223"/>
              <a:ext cx="2709837" cy="291729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380000">
            <a:off x="1986296" y="471688"/>
            <a:ext cx="1305169" cy="130516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90792" y="828135"/>
            <a:ext cx="4688650" cy="68251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71950" y="3835888"/>
            <a:ext cx="3448614" cy="2930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Macintosh PowerPoint</Application>
  <PresentationFormat>Custom</PresentationFormat>
  <Paragraphs>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Diane Wood</cp:lastModifiedBy>
  <cp:revision>3</cp:revision>
  <dcterms:created xsi:type="dcterms:W3CDTF">2023-10-26T15:56:04Z</dcterms:created>
  <dcterms:modified xsi:type="dcterms:W3CDTF">2023-10-26T08:22:26Z</dcterms:modified>
</cp:coreProperties>
</file>