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1618" y="-97533"/>
            <a:ext cx="1253012" cy="10864028"/>
            <a:chOff x="-261618" y="-97533"/>
            <a:chExt cx="1253012" cy="108640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61618" y="-97533"/>
              <a:ext cx="1253012" cy="108640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15491" y="-289157"/>
            <a:ext cx="7395525" cy="10864028"/>
            <a:chOff x="11015491" y="-289157"/>
            <a:chExt cx="7395525" cy="108640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15491" y="-289157"/>
              <a:ext cx="7395525" cy="1086402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2296" y="518258"/>
            <a:ext cx="3857146" cy="15525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93855" y="3679690"/>
            <a:ext cx="10346014" cy="2485714"/>
            <a:chOff x="5993855" y="3679690"/>
            <a:chExt cx="10346014" cy="248571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993855" y="3679690"/>
              <a:ext cx="5031728" cy="2476276"/>
              <a:chOff x="5993855" y="3679690"/>
              <a:chExt cx="5031728" cy="247627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93855" y="3679690"/>
                <a:ext cx="5031728" cy="24762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025584" y="3679690"/>
              <a:ext cx="5310778" cy="2476276"/>
              <a:chOff x="11025584" y="3679690"/>
              <a:chExt cx="5310778" cy="247627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025584" y="3679690"/>
                <a:ext cx="5310778" cy="2476276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0192" y="3375236"/>
            <a:ext cx="7709402" cy="82690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971" y="188067"/>
            <a:ext cx="2891532" cy="14181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257957" y="-2272313"/>
            <a:ext cx="32801628" cy="156646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62308" y="4641664"/>
            <a:ext cx="2722710" cy="13020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8638" y="6190153"/>
            <a:ext cx="3468465" cy="33947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18353" y="5195933"/>
            <a:ext cx="7770271" cy="311738"/>
            <a:chOff x="10118353" y="5195933"/>
            <a:chExt cx="7770271" cy="3117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0118353" y="5195933"/>
              <a:ext cx="7770271" cy="3117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769" y="-254733"/>
            <a:ext cx="18355938" cy="5500861"/>
            <a:chOff x="-13769" y="-254733"/>
            <a:chExt cx="18355938" cy="5500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69" y="-254733"/>
              <a:ext cx="18355938" cy="55008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06403" y="1058955"/>
            <a:ext cx="6813053" cy="36835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92489" y="3683670"/>
            <a:ext cx="5968445" cy="45030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97246" y="1638554"/>
            <a:ext cx="7008606" cy="7008606"/>
            <a:chOff x="1597246" y="1638554"/>
            <a:chExt cx="7008606" cy="70086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7246" y="1638554"/>
              <a:ext cx="7008606" cy="7008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69247" y="11416592"/>
            <a:ext cx="6459208" cy="311738"/>
            <a:chOff x="8469247" y="11416592"/>
            <a:chExt cx="6459208" cy="3117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469247" y="11416592"/>
              <a:ext cx="6459208" cy="3117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90590" y="-1725577"/>
            <a:ext cx="6416523" cy="311738"/>
            <a:chOff x="8490590" y="-1725577"/>
            <a:chExt cx="6416523" cy="31173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8490590" y="-1725577"/>
              <a:ext cx="6416523" cy="3117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8432" y="840623"/>
            <a:ext cx="5391129" cy="19777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3259" y="3591013"/>
            <a:ext cx="13942106" cy="56721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31746" y="1467549"/>
            <a:ext cx="8584127" cy="311738"/>
            <a:chOff x="10031746" y="1467549"/>
            <a:chExt cx="8584127" cy="3117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1746" y="1467549"/>
              <a:ext cx="8584127" cy="3117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409524" y="1467549"/>
            <a:ext cx="8584127" cy="311738"/>
            <a:chOff x="-5409524" y="1467549"/>
            <a:chExt cx="8584127" cy="31173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409524" y="1467549"/>
              <a:ext cx="8584127" cy="31173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6545" y="-59771"/>
            <a:ext cx="4773294" cy="14234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044" y="8136257"/>
            <a:ext cx="3843246" cy="24959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40779" y="9365589"/>
            <a:ext cx="6817890" cy="311738"/>
            <a:chOff x="3340779" y="9365589"/>
            <a:chExt cx="6817890" cy="3117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0779" y="9365589"/>
              <a:ext cx="6817890" cy="3117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69350" y="1087522"/>
            <a:ext cx="7930955" cy="1447928"/>
            <a:chOff x="3369350" y="1087522"/>
            <a:chExt cx="7930955" cy="14479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0677" y="813574"/>
              <a:ext cx="3001338" cy="142700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8726" y="1682754"/>
              <a:ext cx="7421611" cy="10785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03357" y="2759033"/>
            <a:ext cx="4154688" cy="1447946"/>
            <a:chOff x="3403357" y="2759033"/>
            <a:chExt cx="4154688" cy="14479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9255" y="2485085"/>
              <a:ext cx="2983052" cy="142700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2178" y="3354283"/>
              <a:ext cx="3192811" cy="10785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40779" y="4689790"/>
            <a:ext cx="7119312" cy="1447933"/>
            <a:chOff x="3340779" y="4689790"/>
            <a:chExt cx="7119312" cy="14479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9820" y="4415841"/>
              <a:ext cx="3010481" cy="1427005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9095" y="5285027"/>
              <a:ext cx="7087839" cy="10785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40779" y="6584118"/>
            <a:ext cx="4154688" cy="1447936"/>
            <a:chOff x="3340779" y="6584118"/>
            <a:chExt cx="4154688" cy="144793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71192" y="6310169"/>
              <a:ext cx="3004995" cy="142700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38533" y="7179358"/>
              <a:ext cx="4529249" cy="109198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53400" y="8136257"/>
            <a:ext cx="5584085" cy="24959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044" y="8136257"/>
            <a:ext cx="3843246" cy="24959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40779" y="9365589"/>
            <a:ext cx="6817890" cy="311738"/>
            <a:chOff x="3340779" y="9365589"/>
            <a:chExt cx="6817890" cy="3117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0779" y="9365589"/>
              <a:ext cx="6817890" cy="31173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8508" y="464401"/>
            <a:ext cx="6042576" cy="12293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53400" y="8136257"/>
            <a:ext cx="5584085" cy="249591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5776173" y="-696013"/>
            <a:ext cx="30089464" cy="116777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7061" y="840623"/>
            <a:ext cx="9804024" cy="19064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08734" y="4301599"/>
            <a:ext cx="10647201" cy="31920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790476" y="1467549"/>
            <a:ext cx="4825397" cy="311738"/>
            <a:chOff x="13790476" y="1467549"/>
            <a:chExt cx="4825397" cy="3117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90476" y="1467549"/>
              <a:ext cx="4825397" cy="3117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409524" y="1467549"/>
            <a:ext cx="8584127" cy="311738"/>
            <a:chOff x="-5409524" y="1467549"/>
            <a:chExt cx="8584127" cy="31173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409524" y="1467549"/>
              <a:ext cx="8584127" cy="31173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026" y="-59771"/>
            <a:ext cx="5627284" cy="14234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13918" y="1177661"/>
            <a:ext cx="6379433" cy="12449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790476" y="1467549"/>
            <a:ext cx="4825397" cy="311738"/>
            <a:chOff x="13790476" y="1467549"/>
            <a:chExt cx="4825397" cy="3117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90476" y="1467549"/>
              <a:ext cx="4825397" cy="3117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409524" y="1467549"/>
            <a:ext cx="8584127" cy="311738"/>
            <a:chOff x="-5409524" y="1467549"/>
            <a:chExt cx="8584127" cy="3117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409524" y="1467549"/>
              <a:ext cx="8584127" cy="31173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26" y="-59771"/>
            <a:ext cx="5627284" cy="14234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63079" y="2931048"/>
            <a:ext cx="11359555" cy="5750932"/>
            <a:chOff x="3463079" y="2931048"/>
            <a:chExt cx="11359555" cy="57509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63079" y="2931048"/>
              <a:ext cx="11359555" cy="57509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7061" y="1177661"/>
            <a:ext cx="6269662" cy="12307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43033" y="1467549"/>
            <a:ext cx="8672840" cy="311738"/>
            <a:chOff x="9943033" y="1467549"/>
            <a:chExt cx="8672840" cy="3117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3033" y="1467549"/>
              <a:ext cx="8672840" cy="3117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409524" y="1467549"/>
            <a:ext cx="8584127" cy="311738"/>
            <a:chOff x="-5409524" y="1467549"/>
            <a:chExt cx="8584127" cy="3117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409524" y="1467549"/>
              <a:ext cx="8584127" cy="31173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26" y="-59771"/>
            <a:ext cx="5627284" cy="142340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778638" y="-464170"/>
            <a:ext cx="21842990" cy="129002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17643" y="1122226"/>
            <a:ext cx="6508757" cy="12307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43033" y="1467549"/>
            <a:ext cx="8672840" cy="311738"/>
            <a:chOff x="9943033" y="1467549"/>
            <a:chExt cx="8672840" cy="3117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3033" y="1467549"/>
              <a:ext cx="8672840" cy="3117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409524" y="1467549"/>
            <a:ext cx="8584127" cy="311738"/>
            <a:chOff x="-5409524" y="1467549"/>
            <a:chExt cx="8584127" cy="3117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409524" y="1467549"/>
              <a:ext cx="8584127" cy="31173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26" y="-59771"/>
            <a:ext cx="5627284" cy="14234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09290" y="2386553"/>
            <a:ext cx="14267134" cy="7505107"/>
            <a:chOff x="2009290" y="2386553"/>
            <a:chExt cx="14267134" cy="75051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9290" y="2386553"/>
              <a:ext cx="14267134" cy="75051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2023-09-01T14:26:41Z</dcterms:created>
  <dcterms:modified xsi:type="dcterms:W3CDTF">2023-09-01T14:26:41Z</dcterms:modified>
</cp:coreProperties>
</file>