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47543" y="5685181"/>
            <a:ext cx="1985834" cy="1985834"/>
            <a:chOff x="14447543" y="5685181"/>
            <a:chExt cx="1985834" cy="1985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7543" y="5685181"/>
              <a:ext cx="1985834" cy="1985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78935" y="4469311"/>
            <a:ext cx="1215870" cy="1215870"/>
            <a:chOff x="12478935" y="4469311"/>
            <a:chExt cx="1215870" cy="1215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8935" y="4469311"/>
              <a:ext cx="1215870" cy="1215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7728" y="7215510"/>
            <a:ext cx="4079037" cy="4079037"/>
            <a:chOff x="10527728" y="7215510"/>
            <a:chExt cx="4079037" cy="4079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728" y="7215510"/>
              <a:ext cx="4079037" cy="4079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06765" y="2829792"/>
            <a:ext cx="670081" cy="670081"/>
            <a:chOff x="14606765" y="2829792"/>
            <a:chExt cx="670081" cy="670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6765" y="2829792"/>
              <a:ext cx="670081" cy="670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8002" y="816845"/>
            <a:ext cx="3204097" cy="6894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085" y="2301730"/>
            <a:ext cx="6922457" cy="34523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266" y="3655861"/>
            <a:ext cx="9172904" cy="47511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7402" y="8950278"/>
            <a:ext cx="3850582" cy="711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54743" y="296615"/>
            <a:ext cx="10043519" cy="4846242"/>
            <a:chOff x="7554743" y="296615"/>
            <a:chExt cx="10043519" cy="48462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4743" y="296615"/>
              <a:ext cx="10043519" cy="48462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451" y="1177585"/>
            <a:ext cx="5387024" cy="3450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2944" y="5835353"/>
            <a:ext cx="12138004" cy="4083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6873" y="4024132"/>
            <a:ext cx="3707695" cy="864135"/>
            <a:chOff x="906873" y="4024132"/>
            <a:chExt cx="3707695" cy="86413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06873" y="4024132"/>
              <a:ext cx="3707695" cy="864135"/>
              <a:chOff x="906873" y="4024132"/>
              <a:chExt cx="3707695" cy="8641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6873" y="4024132"/>
                <a:ext cx="3707695" cy="86413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497" y="3975133"/>
              <a:ext cx="3361223" cy="11280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487" y="5082270"/>
            <a:ext cx="7577176" cy="8747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378" y="3468840"/>
            <a:ext cx="16577588" cy="4341256"/>
            <a:chOff x="1039378" y="3468840"/>
            <a:chExt cx="16577588" cy="4341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378" y="3468840"/>
              <a:ext cx="16577588" cy="43412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451" y="1177585"/>
            <a:ext cx="5387024" cy="3450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5021" y="7743846"/>
            <a:ext cx="13343688" cy="21062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1089" y="726244"/>
            <a:ext cx="7063537" cy="6141617"/>
            <a:chOff x="5611089" y="726244"/>
            <a:chExt cx="7063537" cy="61416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1089" y="726244"/>
              <a:ext cx="7063537" cy="61416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994" y="1181308"/>
            <a:ext cx="4011481" cy="34555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8832" y="6718795"/>
            <a:ext cx="16375212" cy="33567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88406" y="805724"/>
            <a:ext cx="6588812" cy="6469802"/>
            <a:chOff x="6388406" y="805724"/>
            <a:chExt cx="6588812" cy="64698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8406" y="805724"/>
              <a:ext cx="6588812" cy="64698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994" y="1209813"/>
            <a:ext cx="5245757" cy="33861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0602" y="7298506"/>
            <a:ext cx="15103565" cy="2731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0065" y="2759600"/>
            <a:ext cx="8316709" cy="4766514"/>
            <a:chOff x="580065" y="2759600"/>
            <a:chExt cx="8316709" cy="47665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065" y="2759600"/>
              <a:ext cx="8316709" cy="47665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69921" y="4446688"/>
            <a:ext cx="7956217" cy="1392338"/>
            <a:chOff x="8969921" y="4446688"/>
            <a:chExt cx="7956217" cy="13923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921" y="4446688"/>
              <a:ext cx="7956217" cy="13923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1320786"/>
            <a:ext cx="7975554" cy="1852311"/>
            <a:chOff x="9142857" y="1320786"/>
            <a:chExt cx="7975554" cy="18523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1320786"/>
              <a:ext cx="7975554" cy="185231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9555" y="436659"/>
            <a:ext cx="3612798" cy="10517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6566" y="524969"/>
            <a:ext cx="5245757" cy="3386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4152" y="7526118"/>
            <a:ext cx="15803755" cy="277313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0440" y="6088306"/>
            <a:ext cx="8180451" cy="8556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90440" y="3460980"/>
            <a:ext cx="8422003" cy="9053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6273" y="5119241"/>
            <a:ext cx="6171429" cy="792574"/>
            <a:chOff x="596273" y="5119241"/>
            <a:chExt cx="6171429" cy="7925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273" y="5119241"/>
              <a:ext cx="6171429" cy="7925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95454" y="2313194"/>
            <a:ext cx="10670785" cy="4975253"/>
            <a:chOff x="6595454" y="2313194"/>
            <a:chExt cx="10670785" cy="49752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5454" y="2313194"/>
              <a:ext cx="10670785" cy="49752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55" y="436659"/>
            <a:ext cx="3612798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6566" y="554747"/>
            <a:ext cx="5320109" cy="46896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8830" y="7864602"/>
            <a:ext cx="9789498" cy="14809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64887" y="945590"/>
            <a:ext cx="1301351" cy="1301351"/>
            <a:chOff x="15964887" y="945590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4887" y="945590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39744" y="-204334"/>
            <a:ext cx="826495" cy="826495"/>
            <a:chOff x="16439744" y="-204334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9744" y="-204334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0628" y="0"/>
            <a:ext cx="638724" cy="638724"/>
            <a:chOff x="14900628" y="0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28" y="0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9200" y="3684857"/>
            <a:ext cx="8663539" cy="2046761"/>
            <a:chOff x="709200" y="3684857"/>
            <a:chExt cx="8663539" cy="20467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200" y="3684857"/>
              <a:ext cx="8663539" cy="20467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9200" y="6023027"/>
            <a:ext cx="8719138" cy="1231578"/>
            <a:chOff x="709200" y="6023027"/>
            <a:chExt cx="8719138" cy="12315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200" y="6023027"/>
              <a:ext cx="8719138" cy="12315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77229" y="5325052"/>
            <a:ext cx="6733744" cy="4276989"/>
            <a:chOff x="10177229" y="5325052"/>
            <a:chExt cx="6733744" cy="4276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7229" y="5325052"/>
              <a:ext cx="6733744" cy="4276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28338" y="704268"/>
            <a:ext cx="8107013" cy="4438589"/>
            <a:chOff x="9428338" y="704268"/>
            <a:chExt cx="8107013" cy="44385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8338" y="704268"/>
              <a:ext cx="8107013" cy="44385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9555" y="436659"/>
            <a:ext cx="3612798" cy="10517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699" y="492737"/>
            <a:ext cx="5352319" cy="34382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324" y="8024850"/>
            <a:ext cx="8204336" cy="14917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84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12355" y="3503584"/>
            <a:ext cx="1117998" cy="1117998"/>
            <a:chOff x="9712355" y="3503584"/>
            <a:chExt cx="1117998" cy="11179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355" y="3503584"/>
              <a:ext cx="1117998" cy="11179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30353" y="2728184"/>
            <a:ext cx="710046" cy="710046"/>
            <a:chOff x="10830353" y="2728184"/>
            <a:chExt cx="710046" cy="7100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0353" y="2728184"/>
              <a:ext cx="710046" cy="710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2355" y="2179453"/>
            <a:ext cx="548731" cy="548731"/>
            <a:chOff x="9712355" y="2179453"/>
            <a:chExt cx="548731" cy="5487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2355" y="2179453"/>
              <a:ext cx="548731" cy="5487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402" y="828135"/>
            <a:ext cx="2971145" cy="6825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8764" y="5776373"/>
            <a:ext cx="1812659" cy="14123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3" y="1239593"/>
            <a:ext cx="6724285" cy="34361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6784" y="2983136"/>
            <a:ext cx="6826856" cy="34361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74788" y="7727280"/>
            <a:ext cx="2158891" cy="3142388"/>
            <a:chOff x="3974788" y="7727280"/>
            <a:chExt cx="2158891" cy="31423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28604" y="9568316"/>
              <a:ext cx="1301351" cy="1301351"/>
              <a:chOff x="4428604" y="9568316"/>
              <a:chExt cx="1301351" cy="1301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8604" y="9568316"/>
                <a:ext cx="1301351" cy="1301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7184" y="8442194"/>
              <a:ext cx="826495" cy="826495"/>
              <a:chOff x="5307184" y="8442194"/>
              <a:chExt cx="826495" cy="8264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7184" y="8442194"/>
                <a:ext cx="826495" cy="8264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788" y="7727280"/>
              <a:ext cx="638724" cy="638724"/>
              <a:chOff x="3974788" y="7727280"/>
              <a:chExt cx="638724" cy="6387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4788" y="7727280"/>
                <a:ext cx="638724" cy="63872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889" y="760089"/>
            <a:ext cx="2612626" cy="1051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849" y="878179"/>
            <a:ext cx="8024224" cy="34361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693" y="3837059"/>
            <a:ext cx="16276117" cy="26996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5269" y="6985019"/>
            <a:ext cx="16296098" cy="2731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3C3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47543" y="5685181"/>
            <a:ext cx="1985834" cy="1985834"/>
            <a:chOff x="14447543" y="5685181"/>
            <a:chExt cx="1985834" cy="19858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7543" y="5685181"/>
              <a:ext cx="1985834" cy="19858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78935" y="4469311"/>
            <a:ext cx="1215870" cy="1215870"/>
            <a:chOff x="12478935" y="4469311"/>
            <a:chExt cx="1215870" cy="1215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8935" y="4469311"/>
              <a:ext cx="1215870" cy="1215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1539" y="7215510"/>
            <a:ext cx="4079037" cy="4079037"/>
            <a:chOff x="10701539" y="7215510"/>
            <a:chExt cx="4079037" cy="4079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1539" y="7215510"/>
              <a:ext cx="4079037" cy="40790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8002" y="832892"/>
            <a:ext cx="3291811" cy="6825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2279" y="3116778"/>
            <a:ext cx="14121180" cy="60875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022" y="1660068"/>
            <a:ext cx="10223645" cy="3436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6435" y="6628834"/>
            <a:ext cx="4350138" cy="4683172"/>
            <a:chOff x="2496435" y="6628834"/>
            <a:chExt cx="4350138" cy="4683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1820000">
              <a:off x="2496435" y="6628834"/>
              <a:ext cx="4350138" cy="468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4742" y="2953134"/>
            <a:ext cx="3724467" cy="4009602"/>
            <a:chOff x="2464742" y="295313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2464742" y="295313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4552" y="826223"/>
            <a:ext cx="2709837" cy="2917295"/>
            <a:chOff x="2954552" y="826223"/>
            <a:chExt cx="2709837" cy="2917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0860000">
              <a:off x="2954552" y="826223"/>
              <a:ext cx="2709837" cy="29172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80000">
            <a:off x="1986296" y="471688"/>
            <a:ext cx="1305169" cy="13051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73902" y="2769460"/>
            <a:ext cx="8324032" cy="2240676"/>
            <a:chOff x="5873902" y="2769460"/>
            <a:chExt cx="8324032" cy="22406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4799" y="3588846"/>
              <a:ext cx="2068441" cy="165197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1211" y="2531140"/>
              <a:ext cx="4482394" cy="138200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9895" y="159755"/>
            <a:ext cx="3478032" cy="29088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73902" y="5965112"/>
            <a:ext cx="8324032" cy="2240681"/>
            <a:chOff x="5873902" y="5965112"/>
            <a:chExt cx="8324032" cy="22406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6263" y="6784502"/>
              <a:ext cx="4373784" cy="165197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1211" y="5726792"/>
              <a:ext cx="4579842" cy="138200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53309" y="2516003"/>
            <a:ext cx="4586975" cy="13820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26000" y="5965112"/>
            <a:ext cx="8324032" cy="2240683"/>
            <a:chOff x="12326000" y="5965112"/>
            <a:chExt cx="8324032" cy="22406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42409" y="6784504"/>
              <a:ext cx="2393679" cy="165197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53309" y="5726792"/>
              <a:ext cx="3645937" cy="1382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4690" y="1518673"/>
            <a:ext cx="3707695" cy="864135"/>
            <a:chOff x="5814690" y="1518673"/>
            <a:chExt cx="3707695" cy="864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4690" y="1518673"/>
              <a:ext cx="3707695" cy="864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14690" y="3755792"/>
            <a:ext cx="3707695" cy="864135"/>
            <a:chOff x="5814690" y="3755792"/>
            <a:chExt cx="3707695" cy="8641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4690" y="3755792"/>
              <a:ext cx="3707695" cy="8641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7651" y="760089"/>
            <a:ext cx="3371836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1785" y="1468435"/>
            <a:ext cx="2625966" cy="11388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37082" y="2378374"/>
            <a:ext cx="10696995" cy="7772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9994" y="1152804"/>
            <a:ext cx="4339966" cy="62139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01213" y="3893185"/>
            <a:ext cx="10983290" cy="501893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47523" y="3683827"/>
            <a:ext cx="2625271" cy="1131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651" y="760089"/>
            <a:ext cx="2635045" cy="10517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4" y="1188747"/>
            <a:ext cx="4098224" cy="47789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95652" y="2001616"/>
            <a:ext cx="7959524" cy="6756446"/>
            <a:chOff x="8695652" y="2001616"/>
            <a:chExt cx="7959524" cy="675644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24224" y="2001616"/>
              <a:ext cx="7930952" cy="1260537"/>
              <a:chOff x="8724224" y="2001616"/>
              <a:chExt cx="7930952" cy="126053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50980" y="1749363"/>
                <a:ext cx="3429185" cy="1361918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613597" y="2757913"/>
                <a:ext cx="2412039" cy="7786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758224" y="3673130"/>
              <a:ext cx="4154693" cy="1259865"/>
              <a:chOff x="8758224" y="3673130"/>
              <a:chExt cx="4154693" cy="125986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89094" y="3420877"/>
                <a:ext cx="3003166" cy="1361918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642858" y="4431603"/>
                <a:ext cx="4443612" cy="77422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695652" y="5603201"/>
              <a:ext cx="7119317" cy="1259846"/>
              <a:chOff x="8695652" y="5603201"/>
              <a:chExt cx="7119317" cy="125984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26980" y="5350948"/>
                <a:ext cx="2591776" cy="1361918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588106" y="6361655"/>
                <a:ext cx="1802659" cy="7742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695652" y="7497525"/>
              <a:ext cx="4154688" cy="1260537"/>
              <a:chOff x="8695652" y="7497525"/>
              <a:chExt cx="4154688" cy="126053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529265" y="7245272"/>
                <a:ext cx="2992195" cy="1361918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592292" y="8195413"/>
                <a:ext cx="2324420" cy="89295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4690" y="1518673"/>
            <a:ext cx="3707695" cy="864135"/>
            <a:chOff x="5814690" y="1518673"/>
            <a:chExt cx="3707695" cy="864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4690" y="1518673"/>
              <a:ext cx="3707695" cy="864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429283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1785" y="1468435"/>
            <a:ext cx="2625966" cy="11388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37082" y="2378374"/>
            <a:ext cx="10696995" cy="7772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9994" y="1152804"/>
            <a:ext cx="5245757" cy="62387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1786" y="412679"/>
            <a:ext cx="10605730" cy="9460356"/>
            <a:chOff x="4981786" y="412679"/>
            <a:chExt cx="10605730" cy="94603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786" y="412679"/>
              <a:ext cx="10605730" cy="94603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429283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39057" y="235580"/>
            <a:ext cx="2181204" cy="508363"/>
            <a:chOff x="6639057" y="235580"/>
            <a:chExt cx="2181204" cy="5083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639057" y="235580"/>
              <a:ext cx="2181204" cy="508363"/>
              <a:chOff x="6639057" y="235580"/>
              <a:chExt cx="2181204" cy="50836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39057" y="235580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2102" y="211086"/>
              <a:ext cx="1539868" cy="6554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688" y="3436556"/>
            <a:ext cx="3599583" cy="7317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489" y="1146604"/>
            <a:ext cx="4746357" cy="34828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00582" y="4369484"/>
            <a:ext cx="2181204" cy="508363"/>
            <a:chOff x="2800582" y="4369484"/>
            <a:chExt cx="2181204" cy="5083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800582" y="4369484"/>
              <a:ext cx="2181204" cy="508363"/>
              <a:chOff x="2800582" y="4369484"/>
              <a:chExt cx="2181204" cy="50836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800582" y="4369484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80243" y="4350559"/>
              <a:ext cx="1431230" cy="6419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168372" y="1485547"/>
            <a:ext cx="2181204" cy="508363"/>
            <a:chOff x="3168372" y="1485547"/>
            <a:chExt cx="2181204" cy="50836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168372" y="1485547"/>
              <a:ext cx="2181204" cy="508363"/>
              <a:chOff x="3168372" y="1485547"/>
              <a:chExt cx="2181204" cy="50836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168372" y="1485547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89828" y="1472481"/>
              <a:ext cx="1742221" cy="6510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61654" y="5142857"/>
            <a:ext cx="2181204" cy="508363"/>
            <a:chOff x="6961654" y="5142857"/>
            <a:chExt cx="2181204" cy="5083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961654" y="5142857"/>
              <a:ext cx="2181204" cy="508363"/>
              <a:chOff x="6961654" y="5142857"/>
              <a:chExt cx="2181204" cy="50836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961654" y="5142857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38417" y="5117633"/>
              <a:ext cx="1452049" cy="6520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89852" y="8429895"/>
            <a:ext cx="2798272" cy="508363"/>
            <a:chOff x="6189852" y="8429895"/>
            <a:chExt cx="2798272" cy="50836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189852" y="8429895"/>
              <a:ext cx="2798272" cy="508363"/>
              <a:chOff x="6189852" y="8429895"/>
              <a:chExt cx="2798272" cy="50836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189852" y="8429895"/>
                <a:ext cx="2798272" cy="50836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37196" y="8387246"/>
              <a:ext cx="2204973" cy="6510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02378" y="6435835"/>
            <a:ext cx="2181204" cy="508363"/>
            <a:chOff x="11302378" y="6435835"/>
            <a:chExt cx="2181204" cy="50836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302378" y="6435835"/>
              <a:ext cx="2181204" cy="508363"/>
              <a:chOff x="11302378" y="6435835"/>
              <a:chExt cx="2181204" cy="50836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302378" y="6435835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14726" y="6422764"/>
              <a:ext cx="1635335" cy="6510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071156" y="3322745"/>
            <a:ext cx="2181204" cy="508363"/>
            <a:chOff x="13071156" y="3322745"/>
            <a:chExt cx="2181204" cy="50836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071156" y="3322745"/>
              <a:ext cx="2181204" cy="508363"/>
              <a:chOff x="13071156" y="3322745"/>
              <a:chExt cx="2181204" cy="50836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071156" y="3322745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293880" y="3309676"/>
              <a:ext cx="1768668" cy="65103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355217" y="716271"/>
            <a:ext cx="2181204" cy="508363"/>
            <a:chOff x="15355217" y="716271"/>
            <a:chExt cx="2181204" cy="50836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5355217" y="716271"/>
              <a:ext cx="2181204" cy="508363"/>
              <a:chOff x="15355217" y="716271"/>
              <a:chExt cx="2181204" cy="50836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5355217" y="716271"/>
                <a:ext cx="2181204" cy="508363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309431" y="691039"/>
              <a:ext cx="2050002" cy="654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4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12355" y="3503584"/>
            <a:ext cx="1117998" cy="1117998"/>
            <a:chOff x="9712355" y="3503584"/>
            <a:chExt cx="1117998" cy="11179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355" y="3503584"/>
              <a:ext cx="1117998" cy="11179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30353" y="2728184"/>
            <a:ext cx="710046" cy="710046"/>
            <a:chOff x="10830353" y="2728184"/>
            <a:chExt cx="710046" cy="7100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0353" y="2728184"/>
              <a:ext cx="710046" cy="710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2355" y="2179453"/>
            <a:ext cx="548731" cy="548731"/>
            <a:chOff x="9712355" y="2179453"/>
            <a:chExt cx="548731" cy="5487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2355" y="2179453"/>
              <a:ext cx="548731" cy="5487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402" y="828135"/>
            <a:ext cx="2391078" cy="6825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0792" y="828135"/>
            <a:ext cx="4688650" cy="6825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4101" y="5776372"/>
            <a:ext cx="1851230" cy="28339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993" y="1239593"/>
            <a:ext cx="6724285" cy="34361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6867" y="2983135"/>
            <a:ext cx="9498742" cy="3436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5921" y="6387782"/>
            <a:ext cx="3414715" cy="3483352"/>
            <a:chOff x="8385921" y="6387782"/>
            <a:chExt cx="3414715" cy="34833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5921" y="6387782"/>
              <a:ext cx="3414715" cy="34833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14690" y="1518673"/>
            <a:ext cx="3707695" cy="864135"/>
            <a:chOff x="5814690" y="1518673"/>
            <a:chExt cx="3707695" cy="86413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14690" y="1518673"/>
              <a:ext cx="3707695" cy="864135"/>
              <a:chOff x="5814690" y="1518673"/>
              <a:chExt cx="3707695" cy="8641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14690" y="1518673"/>
                <a:ext cx="3707695" cy="86413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4313" y="1469675"/>
              <a:ext cx="3361223" cy="11280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6221" y="7621183"/>
            <a:ext cx="3990564" cy="13654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9994" y="1177585"/>
            <a:ext cx="4026347" cy="34382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983" y="8825402"/>
            <a:ext cx="3317774" cy="63569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6860" y="2841594"/>
            <a:ext cx="12949071" cy="40838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5215" y="2303018"/>
            <a:ext cx="7374918" cy="874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7449" y="9651132"/>
            <a:ext cx="1301351" cy="1301351"/>
            <a:chOff x="6137449" y="9651132"/>
            <a:chExt cx="1301351" cy="1301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449" y="9651132"/>
              <a:ext cx="1301351" cy="1301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6029" y="8525010"/>
            <a:ext cx="826495" cy="826495"/>
            <a:chOff x="7016029" y="8525010"/>
            <a:chExt cx="826495" cy="826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029" y="8525010"/>
              <a:ext cx="826495" cy="8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3633" y="7810096"/>
            <a:ext cx="638724" cy="638724"/>
            <a:chOff x="5683633" y="7810096"/>
            <a:chExt cx="638724" cy="6387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633" y="7810096"/>
              <a:ext cx="638724" cy="638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9093" y="5591165"/>
            <a:ext cx="10174678" cy="3232253"/>
            <a:chOff x="899093" y="5591165"/>
            <a:chExt cx="10174678" cy="32322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093" y="5591165"/>
              <a:ext cx="10174678" cy="32322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63746" y="4829704"/>
            <a:ext cx="6171429" cy="4821429"/>
            <a:chOff x="11263746" y="4829704"/>
            <a:chExt cx="6171429" cy="48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3746" y="4829704"/>
              <a:ext cx="6171429" cy="482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55" y="760089"/>
            <a:ext cx="3612798" cy="10517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83569" y="844002"/>
            <a:ext cx="3457202" cy="6587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9994" y="1177585"/>
            <a:ext cx="4026347" cy="34382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85468" y="1999156"/>
            <a:ext cx="12273985" cy="2759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2023-10-26T14:28:19Z</dcterms:created>
  <dcterms:modified xsi:type="dcterms:W3CDTF">2023-10-26T14:28:19Z</dcterms:modified>
</cp:coreProperties>
</file>