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1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BC1F1-1117-971B-C2F8-04F0F2774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3509" y="1344704"/>
            <a:ext cx="5518066" cy="2268559"/>
          </a:xfrm>
        </p:spPr>
        <p:txBody>
          <a:bodyPr/>
          <a:lstStyle/>
          <a:p>
            <a:r>
              <a:rPr lang="ko-KR" altLang="en-US" dirty="0"/>
              <a:t>프로젝트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147478-07DA-9316-DA85-FCCFBD079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5991" y="5392272"/>
            <a:ext cx="5357600" cy="116021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AI_18_</a:t>
            </a:r>
            <a:r>
              <a:rPr lang="ko-KR" altLang="en-US" sz="3600" dirty="0" err="1"/>
              <a:t>안상도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16316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CE7FE-888C-5368-19F7-B2C6A3EE1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767937" y="357073"/>
            <a:ext cx="14933914" cy="1077229"/>
          </a:xfrm>
        </p:spPr>
        <p:txBody>
          <a:bodyPr/>
          <a:lstStyle/>
          <a:p>
            <a:r>
              <a:rPr lang="ko-KR" altLang="en-US" dirty="0"/>
              <a:t>지역에 따라 선호하는 게임의 장르가 다를까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1371C1-3DC5-CE64-2A37-96628169A6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00220" y="6223928"/>
            <a:ext cx="7958331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800" dirty="0"/>
              <a:t>데이터에는 총 </a:t>
            </a:r>
            <a:r>
              <a:rPr lang="en-US" altLang="ko-KR" sz="1800" dirty="0"/>
              <a:t>12</a:t>
            </a:r>
            <a:r>
              <a:rPr lang="ko-KR" altLang="en-US" sz="1800" dirty="0"/>
              <a:t>개의 장르가 있습니다</a:t>
            </a:r>
            <a:r>
              <a:rPr lang="en-US" altLang="ko-KR" sz="1800" dirty="0"/>
              <a:t>.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F6473B-4E73-A77E-DA94-71D3845D9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959" y="1105600"/>
            <a:ext cx="7602011" cy="14003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0E0ACF6-3DEC-F8A3-C77A-E41DD3FB6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959" y="2480560"/>
            <a:ext cx="7602011" cy="147658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5238A08-E0D4-9C9D-FA2E-D257E4EAC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1959" y="3943410"/>
            <a:ext cx="6532460" cy="211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297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71371C1-3DC5-CE64-2A37-96628169A6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58174" y="5363944"/>
            <a:ext cx="7958331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막대그래프 형태로 장르별로 국가별 판매량을 확인하였습니</a:t>
            </a:r>
            <a:r>
              <a:rPr lang="ko-KR" altLang="en-US" sz="1800" dirty="0"/>
              <a:t>다</a:t>
            </a:r>
            <a:r>
              <a:rPr lang="en-US" altLang="ko-KR" sz="18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800" dirty="0"/>
              <a:t>이것도 반복문을 사용하는 방법을 찾고 있습니다</a:t>
            </a:r>
            <a:r>
              <a:rPr lang="en-US" altLang="ko-KR" sz="18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액션장르는 일본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북미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유럽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기타국가 순으로 판매량이 높았습니다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033B11-8104-A09F-2A07-DE936C41E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204" y="1668307"/>
            <a:ext cx="4267796" cy="36956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A826B5C-8C1F-99F6-9B2D-A3C8390C6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117" y="900850"/>
            <a:ext cx="5753283" cy="4463094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4A4F5A54-2262-DE00-CF48-495B77106576}"/>
              </a:ext>
            </a:extLst>
          </p:cNvPr>
          <p:cNvSpPr txBox="1">
            <a:spLocks/>
          </p:cNvSpPr>
          <p:nvPr/>
        </p:nvSpPr>
        <p:spPr>
          <a:xfrm>
            <a:off x="-4996536" y="362235"/>
            <a:ext cx="14933914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지역에 따라 선호하는 게임의 장르가 다를까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2391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71371C1-3DC5-CE64-2A37-96628169A6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38855" y="4552621"/>
            <a:ext cx="7958331" cy="13849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동일한 방법으로 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MIC</a:t>
            </a:r>
            <a:r>
              <a:rPr kumimoji="0" lang="ko-KR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장르의 국가별 판매량을 확인하였습니다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북미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dirty="0"/>
              <a:t>일본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dirty="0"/>
              <a:t>유럽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ko-KR" altLang="en-US" sz="1800" dirty="0"/>
              <a:t> 기타국가 순으로 판매량이 높았습니다</a:t>
            </a:r>
            <a:r>
              <a:rPr lang="en-US" altLang="ko-KR" sz="18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800" dirty="0"/>
              <a:t>지역에 따라 선호나는 게임의 장르가 다른 것을 확인할 수 있었습니다</a:t>
            </a:r>
            <a:r>
              <a:rPr lang="en-US" altLang="ko-KR" sz="18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B31D3F5-2EE5-137A-405E-B4D9D361F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958" y="1132409"/>
            <a:ext cx="7668695" cy="3248478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E56BB0EB-70CD-A4B5-54F9-486B629B0CA5}"/>
              </a:ext>
            </a:extLst>
          </p:cNvPr>
          <p:cNvSpPr txBox="1">
            <a:spLocks/>
          </p:cNvSpPr>
          <p:nvPr/>
        </p:nvSpPr>
        <p:spPr>
          <a:xfrm>
            <a:off x="-4862065" y="268177"/>
            <a:ext cx="14933914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지역에 따라 선호하는 게임의 장르가 다를까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8026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95B3E9-9154-079A-7B66-B8BDA2C5A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8858" y="1110822"/>
            <a:ext cx="7796540" cy="3997828"/>
          </a:xfrm>
        </p:spPr>
        <p:txBody>
          <a:bodyPr/>
          <a:lstStyle/>
          <a:p>
            <a:r>
              <a:rPr lang="ko-KR" altLang="en-US" dirty="0"/>
              <a:t>저는 여기까지 분석하였습니다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아직 파이썬 실력이 미숙하다 보니</a:t>
            </a:r>
            <a:r>
              <a:rPr lang="en-US" altLang="ko-KR" dirty="0"/>
              <a:t> </a:t>
            </a:r>
            <a:r>
              <a:rPr lang="ko-KR" altLang="en-US" dirty="0"/>
              <a:t>시간도 오래 걸리고 지치네요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16EE0-772F-E9B1-08FB-570834D0E0E2}"/>
              </a:ext>
            </a:extLst>
          </p:cNvPr>
          <p:cNvSpPr txBox="1"/>
          <p:nvPr/>
        </p:nvSpPr>
        <p:spPr>
          <a:xfrm>
            <a:off x="7866529" y="5365376"/>
            <a:ext cx="190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끝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8689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CE7FE-888C-5368-19F7-B2C6A3EE1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33267" y="248746"/>
            <a:ext cx="7958331" cy="1077229"/>
          </a:xfrm>
        </p:spPr>
        <p:txBody>
          <a:bodyPr/>
          <a:lstStyle/>
          <a:p>
            <a:r>
              <a:rPr lang="en-US" altLang="ko-KR" b="1" i="0" dirty="0">
                <a:effectLst/>
                <a:latin typeface="Segoe UI" panose="020B0502040204020203" pitchFamily="34" charset="0"/>
              </a:rPr>
              <a:t>Data Description </a:t>
            </a:r>
            <a:br>
              <a:rPr lang="en-US" altLang="ko-KR" b="1" i="0" dirty="0">
                <a:solidFill>
                  <a:srgbClr val="262F40"/>
                </a:solidFill>
                <a:effectLst/>
                <a:latin typeface="Segoe UI" panose="020B0502040204020203" pitchFamily="34" charset="0"/>
              </a:rPr>
            </a:b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1371C1-3DC5-CE64-2A37-96628169A6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64147" y="4289554"/>
            <a:ext cx="7958331" cy="30469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Arial Unicode MS"/>
                <a:ea typeface="SFMono-Regular"/>
              </a:rPr>
              <a:t>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ea typeface="-apple-system"/>
              </a:rPr>
              <a:t> : 게임의 이름입니다.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Arial Unicode MS"/>
                <a:ea typeface="SFMono-Regular"/>
              </a:rPr>
              <a:t>Platform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ea typeface="-apple-system"/>
              </a:rPr>
              <a:t> : 게임이 지원되는 플랫폼의 이름입니다.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Arial Unicode MS"/>
                <a:ea typeface="SFMono-Regular"/>
              </a:rPr>
              <a:t>Year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ea typeface="-apple-system"/>
              </a:rPr>
              <a:t> : 게임이 출시된 연도입니다.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Arial Unicode MS"/>
                <a:ea typeface="SFMono-Regular"/>
              </a:rPr>
              <a:t>Genre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ea typeface="-apple-system"/>
              </a:rPr>
              <a:t> : 게임의 장르입니다.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Arial Unicode MS"/>
                <a:ea typeface="SFMono-Regular"/>
              </a:rPr>
              <a:t>Publisher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ea typeface="-apple-system"/>
              </a:rPr>
              <a:t> : 게임을 배급한 회사입니다.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Arial Unicode MS"/>
                <a:ea typeface="SFMono-Regular"/>
              </a:rPr>
              <a:t>NA_Sales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ea typeface="-apple-system"/>
              </a:rPr>
              <a:t> :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ea typeface="-apple-system"/>
              </a:rPr>
              <a:t>북미지역에서의 출고량입니다.</a:t>
            </a:r>
            <a:endParaRPr kumimoji="0" lang="ko-KR" altLang="ko-KR" sz="1600" i="0" u="none" strike="noStrike" cap="none" normalizeH="0" baseline="0" dirty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Arial Unicode MS"/>
                <a:ea typeface="SFMono-Regular"/>
              </a:rPr>
              <a:t>EU_Sales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ea typeface="-apple-system"/>
              </a:rPr>
              <a:t> : 유럽지역에서의 출고량입니다.</a:t>
            </a:r>
            <a:endParaRPr kumimoji="0" lang="ko-KR" altLang="ko-KR" sz="1600" i="0" u="none" strike="noStrike" cap="none" normalizeH="0" baseline="0" dirty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Arial Unicode MS"/>
                <a:ea typeface="SFMono-Regular"/>
              </a:rPr>
              <a:t>JP_Sales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ea typeface="-apple-system"/>
              </a:rPr>
              <a:t> : 일본지역에서의 출고량입니다.</a:t>
            </a:r>
            <a:endParaRPr kumimoji="0" lang="ko-KR" altLang="ko-KR" sz="1600" i="0" u="none" strike="noStrike" cap="none" normalizeH="0" baseline="0" dirty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Arial Unicode MS"/>
                <a:ea typeface="SFMono-Regular"/>
              </a:rPr>
              <a:t>Other_Sales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ea typeface="-apple-system"/>
              </a:rPr>
              <a:t> 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ea typeface="-apple-system"/>
              </a:rPr>
              <a:t>: 기타지역에서의 출고량입니다.</a:t>
            </a:r>
            <a:endParaRPr kumimoji="0" lang="ko-KR" altLang="ko-KR" sz="1400" i="0" u="none" strike="noStrike" cap="none" normalizeH="0" baseline="0" dirty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</a:br>
            <a:endParaRPr kumimoji="0" lang="ko-KR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7AB9B5-3CFA-FD10-A7F8-DED1614D0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141" y="1044956"/>
            <a:ext cx="9977717" cy="354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436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CE7FE-888C-5368-19F7-B2C6A3EE1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364526" y="391294"/>
            <a:ext cx="7958331" cy="1077229"/>
          </a:xfrm>
        </p:spPr>
        <p:txBody>
          <a:bodyPr/>
          <a:lstStyle/>
          <a:p>
            <a:r>
              <a:rPr lang="en-US" altLang="ko-KR" b="1" i="0" dirty="0">
                <a:effectLst/>
                <a:latin typeface="Segoe UI" panose="020B0502040204020203" pitchFamily="34" charset="0"/>
              </a:rPr>
              <a:t>EDA </a:t>
            </a:r>
            <a:r>
              <a:rPr lang="ko-KR" altLang="en-US" b="1" dirty="0">
                <a:latin typeface="Segoe UI" panose="020B0502040204020203" pitchFamily="34" charset="0"/>
              </a:rPr>
              <a:t>수행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1371C1-3DC5-CE64-2A37-96628169A6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64147" y="5536049"/>
            <a:ext cx="7958331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데이터는 총 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</a:t>
            </a:r>
            <a:r>
              <a:rPr kumimoji="0" lang="ko-KR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개의 열과 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16598</a:t>
            </a:r>
            <a:r>
              <a:rPr kumimoji="0" lang="ko-KR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개의 행으로 </a:t>
            </a:r>
            <a:r>
              <a:rPr kumimoji="0" lang="ko-KR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구성되어있습니다</a:t>
            </a:r>
            <a:endParaRPr kumimoji="0" lang="en-US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df.info</a:t>
            </a:r>
            <a:r>
              <a:rPr lang="en-US" altLang="ko-KR" sz="1800" dirty="0"/>
              <a:t>()</a:t>
            </a:r>
            <a:r>
              <a:rPr lang="ko-KR" altLang="en-US" sz="1800" dirty="0"/>
              <a:t>를 사용하여 </a:t>
            </a:r>
            <a:r>
              <a:rPr lang="ko-KR" altLang="en-US" sz="1800" dirty="0" err="1"/>
              <a:t>결측치와</a:t>
            </a:r>
            <a:r>
              <a:rPr lang="ko-KR" altLang="en-US" sz="1800" dirty="0"/>
              <a:t> 데이터 타입을 확인합니다</a:t>
            </a:r>
            <a:r>
              <a:rPr lang="en-US" altLang="ko-KR" sz="1800" dirty="0"/>
              <a:t>.</a:t>
            </a:r>
            <a:endParaRPr kumimoji="0" lang="ko-KR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998443-D677-2487-C21E-464024D3B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143" y="1109374"/>
            <a:ext cx="7725853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441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CE7FE-888C-5368-19F7-B2C6A3EE1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364526" y="391294"/>
            <a:ext cx="7958331" cy="1077229"/>
          </a:xfrm>
        </p:spPr>
        <p:txBody>
          <a:bodyPr/>
          <a:lstStyle/>
          <a:p>
            <a:r>
              <a:rPr lang="en-US" altLang="ko-KR" b="1" i="0" dirty="0">
                <a:effectLst/>
                <a:latin typeface="Segoe UI" panose="020B0502040204020203" pitchFamily="34" charset="0"/>
              </a:rPr>
              <a:t>EDA </a:t>
            </a:r>
            <a:r>
              <a:rPr lang="ko-KR" altLang="en-US" b="1" dirty="0">
                <a:latin typeface="Segoe UI" panose="020B0502040204020203" pitchFamily="34" charset="0"/>
              </a:rPr>
              <a:t>수행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1371C1-3DC5-CE64-2A37-96628169A6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75888" y="5607312"/>
            <a:ext cx="7958331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/>
              <a:t>Unnamed:0 </a:t>
            </a:r>
            <a:r>
              <a:rPr lang="ko-KR" altLang="en-US" sz="1800" dirty="0"/>
              <a:t>이라는 불필요한 행을 확인하였고 제거해줍니다</a:t>
            </a:r>
            <a:r>
              <a:rPr lang="en-US" altLang="ko-KR" sz="1800" dirty="0"/>
              <a:t>.</a:t>
            </a:r>
            <a:endParaRPr kumimoji="0" lang="ko-KR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4278DFF-4C4E-AA7B-5C8E-7392055B4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703" y="1404655"/>
            <a:ext cx="10164594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938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CE7FE-888C-5368-19F7-B2C6A3EE1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364526" y="391294"/>
            <a:ext cx="7958331" cy="1077229"/>
          </a:xfrm>
        </p:spPr>
        <p:txBody>
          <a:bodyPr/>
          <a:lstStyle/>
          <a:p>
            <a:r>
              <a:rPr lang="en-US" altLang="ko-KR" b="1" i="0" dirty="0">
                <a:effectLst/>
                <a:latin typeface="Segoe UI" panose="020B0502040204020203" pitchFamily="34" charset="0"/>
              </a:rPr>
              <a:t>EDA </a:t>
            </a:r>
            <a:r>
              <a:rPr lang="ko-KR" altLang="en-US" b="1" dirty="0">
                <a:latin typeface="Segoe UI" panose="020B0502040204020203" pitchFamily="34" charset="0"/>
              </a:rPr>
              <a:t>수행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1371C1-3DC5-CE64-2A37-96628169A6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75888" y="5330314"/>
            <a:ext cx="7958331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800" dirty="0" err="1"/>
              <a:t>결측값</a:t>
            </a:r>
            <a:r>
              <a:rPr lang="ko-KR" altLang="en-US" sz="1800" dirty="0"/>
              <a:t> 확인 결과 </a:t>
            </a:r>
            <a:r>
              <a:rPr lang="en-US" altLang="ko-KR" sz="1800" dirty="0"/>
              <a:t>year, genre, publisher </a:t>
            </a:r>
            <a:r>
              <a:rPr lang="ko-KR" altLang="en-US" sz="1800" dirty="0"/>
              <a:t>컬럼에서 </a:t>
            </a:r>
            <a:r>
              <a:rPr lang="ko-KR" altLang="en-US" sz="1800" dirty="0" err="1"/>
              <a:t>결측치가</a:t>
            </a:r>
            <a:r>
              <a:rPr lang="ko-KR" altLang="en-US" sz="1800" dirty="0"/>
              <a:t> 발생하였습니다</a:t>
            </a:r>
            <a:r>
              <a:rPr lang="en-US" altLang="ko-KR" sz="18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Fillna</a:t>
            </a:r>
            <a:r>
              <a:rPr lang="en-US" altLang="ko-KR" sz="1800" dirty="0"/>
              <a:t>(method=‘</a:t>
            </a:r>
            <a:r>
              <a:rPr lang="en-US" altLang="ko-KR" sz="1800" dirty="0" err="1"/>
              <a:t>bfill</a:t>
            </a:r>
            <a:r>
              <a:rPr lang="en-US" altLang="ko-KR" sz="1800" dirty="0"/>
              <a:t>’)</a:t>
            </a:r>
            <a:r>
              <a:rPr lang="ko-KR" altLang="en-US" sz="1800" dirty="0"/>
              <a:t>을 사용하여 </a:t>
            </a:r>
            <a:r>
              <a:rPr lang="ko-KR" altLang="en-US" sz="1800" dirty="0" err="1"/>
              <a:t>결측치를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뒷</a:t>
            </a:r>
            <a:r>
              <a:rPr lang="ko-KR" altLang="en-US" sz="1800" dirty="0"/>
              <a:t> 행의 값으로 채워주었습니다</a:t>
            </a:r>
            <a:endParaRPr lang="en-US" altLang="ko-KR" sz="1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이는 좋지 않는 방법이고 다른 방법을 찾는 중입니다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ko-KR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EF36C10-9C96-FF71-6342-B8FE0A28B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519" y="1217562"/>
            <a:ext cx="9754961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293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CE7FE-888C-5368-19F7-B2C6A3EE1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364526" y="391294"/>
            <a:ext cx="7958331" cy="1077229"/>
          </a:xfrm>
        </p:spPr>
        <p:txBody>
          <a:bodyPr/>
          <a:lstStyle/>
          <a:p>
            <a:r>
              <a:rPr lang="en-US" altLang="ko-KR" b="1" i="0" dirty="0">
                <a:effectLst/>
                <a:latin typeface="Segoe UI" panose="020B0502040204020203" pitchFamily="34" charset="0"/>
              </a:rPr>
              <a:t>EDA </a:t>
            </a:r>
            <a:r>
              <a:rPr lang="ko-KR" altLang="en-US" b="1" dirty="0">
                <a:latin typeface="Segoe UI" panose="020B0502040204020203" pitchFamily="34" charset="0"/>
              </a:rPr>
              <a:t>수행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1371C1-3DC5-CE64-2A37-96628169A6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75888" y="5078848"/>
            <a:ext cx="7958331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</a:t>
            </a:r>
            <a:r>
              <a:rPr kumimoji="0" lang="ko-KR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컬럼들에서</a:t>
            </a:r>
            <a:r>
              <a:rPr kumimoji="0" lang="ko-KR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‘K’, ‘M’</a:t>
            </a:r>
            <a:r>
              <a:rPr kumimoji="0" lang="ko-KR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 포함된 값들이 발견되었습니다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800" dirty="0"/>
              <a:t>이를 </a:t>
            </a:r>
            <a:r>
              <a:rPr lang="ko-KR" altLang="en-US" sz="1800" dirty="0" err="1"/>
              <a:t>정상값으로</a:t>
            </a:r>
            <a:r>
              <a:rPr lang="ko-KR" altLang="en-US" sz="1800" dirty="0"/>
              <a:t> 바꿔준 뒤</a:t>
            </a:r>
            <a:r>
              <a:rPr lang="en-US" altLang="ko-KR" sz="1800" dirty="0"/>
              <a:t>,</a:t>
            </a:r>
            <a:r>
              <a:rPr lang="ko-KR" altLang="en-US" sz="1800" dirty="0"/>
              <a:t> 데이터를 실수 타입으로 바꿔줍니다</a:t>
            </a:r>
            <a:r>
              <a:rPr lang="en-US" altLang="ko-KR" sz="1800" dirty="0"/>
              <a:t>.</a:t>
            </a:r>
            <a:endParaRPr kumimoji="0" lang="ko-KR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07CB41-6438-7773-B9F5-F48E69E36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887" y="973689"/>
            <a:ext cx="8542171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509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CE7FE-888C-5368-19F7-B2C6A3EE1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364526" y="391294"/>
            <a:ext cx="7958331" cy="1077229"/>
          </a:xfrm>
        </p:spPr>
        <p:txBody>
          <a:bodyPr/>
          <a:lstStyle/>
          <a:p>
            <a:r>
              <a:rPr lang="en-US" altLang="ko-KR" b="1" i="0" dirty="0">
                <a:effectLst/>
                <a:latin typeface="Segoe UI" panose="020B0502040204020203" pitchFamily="34" charset="0"/>
              </a:rPr>
              <a:t>EDA </a:t>
            </a:r>
            <a:r>
              <a:rPr lang="ko-KR" altLang="en-US" b="1" dirty="0">
                <a:latin typeface="Segoe UI" panose="020B0502040204020203" pitchFamily="34" charset="0"/>
              </a:rPr>
              <a:t>수행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C36843-1503-F4A5-9E2F-FC4CA1092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284" y="1109569"/>
            <a:ext cx="9023521" cy="430995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21063D6-F95E-D0A3-0DFF-162691782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352" y="5419524"/>
            <a:ext cx="9044987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828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CE7FE-888C-5368-19F7-B2C6A3EE1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364526" y="391294"/>
            <a:ext cx="7958331" cy="1077229"/>
          </a:xfrm>
        </p:spPr>
        <p:txBody>
          <a:bodyPr/>
          <a:lstStyle/>
          <a:p>
            <a:r>
              <a:rPr lang="en-US" altLang="ko-KR" b="1" i="0" dirty="0">
                <a:effectLst/>
                <a:latin typeface="Segoe UI" panose="020B0502040204020203" pitchFamily="34" charset="0"/>
              </a:rPr>
              <a:t>EDA </a:t>
            </a:r>
            <a:r>
              <a:rPr lang="ko-KR" altLang="en-US" b="1" dirty="0">
                <a:latin typeface="Segoe UI" panose="020B0502040204020203" pitchFamily="34" charset="0"/>
              </a:rPr>
              <a:t>수행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1371C1-3DC5-CE64-2A37-96628169A6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15353" y="1672714"/>
            <a:ext cx="7958331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위의 과정을 모든 </a:t>
            </a:r>
            <a:r>
              <a:rPr lang="ko-KR" altLang="en-US" sz="1800" dirty="0"/>
              <a:t>국가별 </a:t>
            </a:r>
            <a:r>
              <a:rPr lang="en-US" altLang="ko-KR" sz="1800" dirty="0"/>
              <a:t>Sales </a:t>
            </a:r>
            <a:r>
              <a:rPr lang="ko-KR" altLang="en-US" sz="1800" dirty="0"/>
              <a:t>컬럼들에게 수행해줍니다</a:t>
            </a:r>
            <a:r>
              <a:rPr lang="en-US" altLang="ko-KR" sz="18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800" dirty="0"/>
              <a:t>단순한 반복 작업이므로 </a:t>
            </a:r>
            <a:r>
              <a:rPr lang="en-US" altLang="ko-KR" sz="1800" dirty="0"/>
              <a:t>for I in range </a:t>
            </a:r>
            <a:r>
              <a:rPr lang="ko-KR" altLang="en-US" sz="1800" dirty="0"/>
              <a:t>를 이용한 방법을 찾고 있는 중입니다</a:t>
            </a:r>
            <a:r>
              <a:rPr lang="en-US" altLang="ko-KR" sz="1800" dirty="0"/>
              <a:t>.</a:t>
            </a:r>
            <a:endParaRPr kumimoji="0" lang="en-US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678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CE7FE-888C-5368-19F7-B2C6A3EE1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364526" y="391294"/>
            <a:ext cx="7958331" cy="1077229"/>
          </a:xfrm>
        </p:spPr>
        <p:txBody>
          <a:bodyPr/>
          <a:lstStyle/>
          <a:p>
            <a:r>
              <a:rPr lang="en-US" altLang="ko-KR" b="1" i="0" dirty="0">
                <a:effectLst/>
                <a:latin typeface="Segoe UI" panose="020B0502040204020203" pitchFamily="34" charset="0"/>
              </a:rPr>
              <a:t>EDA </a:t>
            </a:r>
            <a:r>
              <a:rPr lang="ko-KR" altLang="en-US" b="1" dirty="0">
                <a:latin typeface="Segoe UI" panose="020B0502040204020203" pitchFamily="34" charset="0"/>
              </a:rPr>
              <a:t>수행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1371C1-3DC5-CE64-2A37-96628169A6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19538" y="5408314"/>
            <a:ext cx="7958331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Year </a:t>
            </a:r>
            <a:r>
              <a:rPr kumimoji="0" lang="ko-KR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컬럼에서 이상치가 발견되었습니다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/>
              <a:t>500</a:t>
            </a:r>
            <a:r>
              <a:rPr lang="ko-KR" altLang="en-US" sz="1800" dirty="0"/>
              <a:t>년 이하의 행들은 전부 삭제해줍니다</a:t>
            </a:r>
            <a:r>
              <a:rPr lang="en-US" altLang="ko-KR" sz="1800" dirty="0"/>
              <a:t>.</a:t>
            </a:r>
            <a:endParaRPr kumimoji="0" lang="en-US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E1BC10-4C3A-DE65-A08F-ABBE92169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538" y="1172687"/>
            <a:ext cx="8255627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4367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메디슨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{92E20EBF-F62D-4C08-9264-9BEB4F4ECF02}tf16401375</Template>
  <TotalTime>36</TotalTime>
  <Words>304</Words>
  <Application>Microsoft Office PowerPoint</Application>
  <PresentationFormat>와이드스크린</PresentationFormat>
  <Paragraphs>49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Arial Unicode MS</vt:lpstr>
      <vt:lpstr>Arial</vt:lpstr>
      <vt:lpstr>MS Shell Dlg 2</vt:lpstr>
      <vt:lpstr>Segoe UI</vt:lpstr>
      <vt:lpstr>Wingdings</vt:lpstr>
      <vt:lpstr>Wingdings 3</vt:lpstr>
      <vt:lpstr>메디슨</vt:lpstr>
      <vt:lpstr>프로젝트 발표</vt:lpstr>
      <vt:lpstr>Data Description  </vt:lpstr>
      <vt:lpstr>EDA 수행</vt:lpstr>
      <vt:lpstr>EDA 수행</vt:lpstr>
      <vt:lpstr>EDA 수행</vt:lpstr>
      <vt:lpstr>EDA 수행</vt:lpstr>
      <vt:lpstr>EDA 수행</vt:lpstr>
      <vt:lpstr>EDA 수행</vt:lpstr>
      <vt:lpstr>EDA 수행</vt:lpstr>
      <vt:lpstr>지역에 따라 선호하는 게임의 장르가 다를까?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발표</dc:title>
  <dc:creator>user</dc:creator>
  <cp:lastModifiedBy>user</cp:lastModifiedBy>
  <cp:revision>1</cp:revision>
  <dcterms:created xsi:type="dcterms:W3CDTF">2023-03-13T05:44:41Z</dcterms:created>
  <dcterms:modified xsi:type="dcterms:W3CDTF">2023-03-13T06:21:32Z</dcterms:modified>
</cp:coreProperties>
</file>