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49D22-9078-4F34-9687-A6AC89676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4416FC-76D5-4AE1-A163-D4921623A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AA555E-7D98-4334-B22C-29D4D28F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9A54-F2E2-4180-92C5-437F52A84405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0E042-0C7A-4F56-8AF9-3B0A86F4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FA4EA6-26AB-4D32-9B11-9C87784D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7D01-9ABD-4616-A8B8-AB78F7119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30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D85D0-99CB-417C-BCFA-236E4F878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35F73C-65A8-46D9-96F1-15FCA5A9D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21D14-6374-44D8-B080-15828071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9A54-F2E2-4180-92C5-437F52A84405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EA09F3-5EB6-4439-82FA-04C3B478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C344E-37F0-4CAF-8E85-CCED2A86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7D01-9ABD-4616-A8B8-AB78F7119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71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ADDB5A-A12E-48A3-807E-84E76F5FD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78029B-9F9A-448F-9749-B55A071A4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D3C3-BB81-457C-BB82-332958CD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9A54-F2E2-4180-92C5-437F52A84405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F621F-CE4B-478B-90B7-42FDD8E08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0FA0B3-8C9E-42BB-B4C9-B3A6C596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7D01-9ABD-4616-A8B8-AB78F7119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19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998BC-6D8D-4DB0-BBC5-436CBE0B6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7F588A-20E9-4176-86E8-28515557C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0D5F2-A6E0-4000-9D51-68767280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9A54-F2E2-4180-92C5-437F52A84405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3A1AD6-AF9F-437D-BF26-53A8B662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4265FE-9BEE-4B18-9AE3-9CE8916C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7D01-9ABD-4616-A8B8-AB78F7119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8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1D774-2F21-4CFE-A3EA-F3983FFD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B34AEF-A538-415C-B19D-1D97F3DEF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C92649-C50E-45AB-827E-31877D99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9A54-F2E2-4180-92C5-437F52A84405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B89EA-4EBD-4844-BE30-2075D0E2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6E9C7E-2418-4CB0-B721-FDEB4F44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7D01-9ABD-4616-A8B8-AB78F7119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61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3802E-4C81-48ED-AC7D-7542813F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A54B2-F2FE-49DB-8C54-FEDA1FC97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56C3B4-1739-41DE-B318-B9F13DBA8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EA3B1B-3CD8-4D66-8E53-1FF82A80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9A54-F2E2-4180-92C5-437F52A84405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8A5818-2B04-49AA-ACB4-7D5D5089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590159-2F71-4BE5-84D7-BF1C0E52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7D01-9ABD-4616-A8B8-AB78F7119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33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78595-7E98-4FA0-AF55-EEE2D14EB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EA661B-2BBA-4BEC-9E55-4E0D775F4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AA2435-B658-4812-BB5C-18B037A7B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1296D4-B10F-4833-9B31-30DC209D1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1CFC98-8097-4410-9062-D88FAE6A4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6C8A38-CD74-4849-871A-31DAD68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9A54-F2E2-4180-92C5-437F52A84405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AE2B0E-1C9A-4D0A-8C88-7B4FD68C4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9312CE-17CE-4304-A7DD-66D1F681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7D01-9ABD-4616-A8B8-AB78F7119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88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5815C-38F2-46A8-AC38-B847424EA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A3ECED-0F90-4D86-8DE7-17515160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9A54-F2E2-4180-92C5-437F52A84405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8B8144-E0EE-41B8-B840-AA9F2D43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7CC311-C10E-4FFC-9F5C-D9356C66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7D01-9ABD-4616-A8B8-AB78F7119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7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79ADB1-C81F-41A1-A611-3DD3A723F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9A54-F2E2-4180-92C5-437F52A84405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48290A-DE4E-4786-92FE-3A4F020B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079C89-16DB-4252-853D-C8BB9E22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7D01-9ABD-4616-A8B8-AB78F7119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06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CE55B-1515-4626-A800-3B5D2C22F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B6C527-7B2C-4EE0-A4B4-73A2F48BF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A33BBA-3BE7-422A-92CF-F0ED9708C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E17CAB-304C-471C-A7BF-5823DE83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9A54-F2E2-4180-92C5-437F52A84405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A2033C-445C-4ADC-AFD2-86AF410B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EF3DD7-F6DA-49B4-8CC9-673038DD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7D01-9ABD-4616-A8B8-AB78F7119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86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46B30-D13D-4285-A715-379B481E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75AD38-C73E-4BE4-847A-E43FA8B8C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6716AA-E245-4306-AAE8-68A549D30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30C98B-ABEF-44EA-B11F-F58B128F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9A54-F2E2-4180-92C5-437F52A84405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69FCC1-2FC2-4352-93D3-2518AD8CA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37E1AF-CED2-4F51-B586-139C2BE1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7D01-9ABD-4616-A8B8-AB78F7119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62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5FC99E-CE7B-4080-88B9-CAA9CF1C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9B903D-F926-4EF8-8778-86E0E8FAC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61D3C-17DB-4862-B484-6A8932066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69A54-F2E2-4180-92C5-437F52A84405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BC4CE-9E71-4514-BB60-811251C0B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06D96B-426C-4ABE-AAC6-959140C22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E7D01-9ABD-4616-A8B8-AB78F7119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32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100B8E-E5A1-49CE-AE3F-3C09971DB937}"/>
              </a:ext>
            </a:extLst>
          </p:cNvPr>
          <p:cNvSpPr txBox="1"/>
          <p:nvPr/>
        </p:nvSpPr>
        <p:spPr>
          <a:xfrm>
            <a:off x="3138304" y="1758039"/>
            <a:ext cx="591540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b="1" dirty="0"/>
              <a:t>SSH</a:t>
            </a:r>
            <a:r>
              <a:rPr lang="ko-KR" altLang="en-US" sz="2800" b="1" dirty="0"/>
              <a:t>로</a:t>
            </a:r>
            <a:r>
              <a:rPr lang="en-US" altLang="ko-KR" sz="2800" b="1" dirty="0"/>
              <a:t> </a:t>
            </a:r>
            <a:r>
              <a:rPr lang="ko-KR" altLang="en-US" sz="2800" b="1" dirty="0" err="1"/>
              <a:t>라즈베리파이</a:t>
            </a:r>
            <a:r>
              <a:rPr lang="ko-KR" altLang="en-US" sz="2800" b="1" dirty="0"/>
              <a:t> 원격 제어하기</a:t>
            </a:r>
          </a:p>
        </p:txBody>
      </p:sp>
    </p:spTree>
    <p:extLst>
      <p:ext uri="{BB962C8B-B14F-4D97-AF65-F5344CB8AC3E}">
        <p14:creationId xmlns:p14="http://schemas.microsoft.com/office/powerpoint/2010/main" val="116510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0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250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93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와이드스크린</PresentationFormat>
  <Paragraphs>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sangjae ahn</dc:creator>
  <cp:lastModifiedBy>sangjae ahn</cp:lastModifiedBy>
  <cp:revision>1</cp:revision>
  <dcterms:created xsi:type="dcterms:W3CDTF">2019-04-04T15:18:14Z</dcterms:created>
  <dcterms:modified xsi:type="dcterms:W3CDTF">2019-04-04T15:22:03Z</dcterms:modified>
</cp:coreProperties>
</file>