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63" r:id="rId3"/>
    <p:sldId id="264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7" r:id="rId16"/>
    <p:sldId id="270" r:id="rId17"/>
    <p:sldId id="271" r:id="rId18"/>
    <p:sldId id="286" r:id="rId19"/>
    <p:sldId id="294" r:id="rId20"/>
    <p:sldId id="295" r:id="rId21"/>
    <p:sldId id="296" r:id="rId22"/>
    <p:sldId id="287" r:id="rId23"/>
    <p:sldId id="288" r:id="rId24"/>
    <p:sldId id="268" r:id="rId25"/>
    <p:sldId id="272" r:id="rId26"/>
    <p:sldId id="273" r:id="rId27"/>
    <p:sldId id="289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9050D-F4D9-415D-A143-28355C397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E19AF6-EA15-401C-A3E7-3F44021E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A4B07-77C5-41BB-98E7-ACF9533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56DAC-10EB-428B-82B5-7C240089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FF6DC-42BA-4991-BA40-65FB98B3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3C663-A2FC-497D-9351-D3CF181C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72A94C-5754-4B8D-A953-9DC7CC20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618ED-356B-4687-B487-CB4FC8FC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EC2CC-6814-47EC-81B2-56D1C468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C2CC1-4534-44FC-9192-EFEB4942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599AD-AA2E-46C8-B3EE-AEEB93A37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F9ED33-A01D-4942-8333-CFA35E74E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C278A-B0C9-43A5-A7A5-E1C73762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0483C-43C3-4FB8-BC9D-66CBD529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B2D9A-DB35-4E62-BF96-B60E160B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7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4A48-7937-47AA-A425-4DFA7920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C322-3D56-4A63-83B4-62EF69FFA647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5698-FEBF-4D31-9414-EC4B257B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5DFB8E-5B86-4AF3-AA1A-3E361B97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7" y="1203309"/>
            <a:ext cx="11172307" cy="4873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그룹 4">
            <a:extLst>
              <a:ext uri="{FF2B5EF4-FFF2-40B4-BE49-F238E27FC236}">
                <a16:creationId xmlns:a16="http://schemas.microsoft.com/office/drawing/2014/main" id="{95D90DF4-2C43-42F0-B859-EF9FED0F57A5}"/>
              </a:ext>
            </a:extLst>
          </p:cNvPr>
          <p:cNvGrpSpPr/>
          <p:nvPr userDrawn="1"/>
        </p:nvGrpSpPr>
        <p:grpSpPr>
          <a:xfrm>
            <a:off x="482137" y="278334"/>
            <a:ext cx="11172307" cy="648072"/>
            <a:chOff x="251520" y="188640"/>
            <a:chExt cx="8640960" cy="648072"/>
          </a:xfrm>
        </p:grpSpPr>
        <p:cxnSp>
          <p:nvCxnSpPr>
            <p:cNvPr id="9" name="직선 연결선 5">
              <a:extLst>
                <a:ext uri="{FF2B5EF4-FFF2-40B4-BE49-F238E27FC236}">
                  <a16:creationId xmlns:a16="http://schemas.microsoft.com/office/drawing/2014/main" id="{D5322CCF-379D-433E-BD60-1B94FD8A1F85}"/>
                </a:ext>
              </a:extLst>
            </p:cNvPr>
            <p:cNvCxnSpPr/>
            <p:nvPr/>
          </p:nvCxnSpPr>
          <p:spPr>
            <a:xfrm>
              <a:off x="251520" y="836712"/>
              <a:ext cx="864096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433AA9-1C5E-4252-886A-EA29B3C68B11}"/>
                </a:ext>
              </a:extLst>
            </p:cNvPr>
            <p:cNvSpPr txBox="1"/>
            <p:nvPr/>
          </p:nvSpPr>
          <p:spPr>
            <a:xfrm>
              <a:off x="323528" y="188640"/>
              <a:ext cx="27363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30504000101010101" pitchFamily="18" charset="-127"/>
                </a:rPr>
                <a:t>INHA</a:t>
              </a:r>
              <a:r>
                <a:rPr lang="en-US" altLang="ko-KR" sz="900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30504000101010101" pitchFamily="18" charset="-127"/>
                </a:rPr>
                <a:t> UNIV.</a:t>
              </a:r>
              <a:endParaRPr lang="en-US" altLang="ko-KR" sz="9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30504000101010101" pitchFamily="18" charset="-127"/>
              </a:endParaRPr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597BB91D-D25C-4718-84D2-318CAD1ED62D}"/>
                </a:ext>
              </a:extLst>
            </p:cNvPr>
            <p:cNvCxnSpPr/>
            <p:nvPr/>
          </p:nvCxnSpPr>
          <p:spPr>
            <a:xfrm>
              <a:off x="251520" y="188640"/>
              <a:ext cx="14401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4">
            <a:extLst>
              <a:ext uri="{FF2B5EF4-FFF2-40B4-BE49-F238E27FC236}">
                <a16:creationId xmlns:a16="http://schemas.microsoft.com/office/drawing/2014/main" id="{663B484B-0384-449D-85E9-EF2C5949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160" y="240647"/>
            <a:ext cx="10515600" cy="615554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01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06DB5-EF8E-4F55-A975-8F1F94FD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9742E-EFC1-4549-AF53-ED41FD7AD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ACB76-A5EB-45B2-84F3-9AEC93F0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FFCDA-9E6E-4170-A768-EAD1B174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BFACA-AAE3-4259-9F25-4A70B3C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8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0E05-A63A-419E-8DDF-6F4336EE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20AA9-05DC-431A-8CBB-C758B3BA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2567-E0F0-4CB4-BCEE-A3437D18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CC2BD-481E-445F-8E29-1EC85C62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CABA8-8FE0-4C88-A282-249DB11A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9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9641E-9565-41ED-A699-972FBB63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15CD3-9945-42B2-AB4F-6E05675E4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1A64F-F682-44B7-A716-32F02E809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6E373-CA14-41D6-94D8-C0B9F3A6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6E860-62FA-424B-A217-E61E5539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48963-2F9D-43C8-B664-D58C49E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0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9338-0264-463E-9540-B256A76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55484-E177-47C8-841E-6A8F8BAE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B82E6-7926-4A94-8CDD-6B48AF573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E48741-EDFD-4ACD-9CD5-B9FB6B0C9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41DF11-152C-4D6F-8871-CA5EFE7EA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385D5A-C4FD-45DE-AB91-FFEEE8EA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28239-5273-47D1-8F1F-35DF55DD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173BA7-330C-4BB4-BACD-D6ECD225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8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485C2-92A8-4E42-B411-CC6682E9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47BF6-A481-444B-A74C-181F6281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66FFDB-499E-41EE-8B56-3755E65F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9963E1-4393-41AA-B84E-34B2597B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2E2A44-F0D0-4576-871F-0599E46C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AE78B-B76A-413B-B9BE-7EFDEF63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73D61-66E9-4359-9F5A-2B8EE60A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1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5CB71-6819-4053-BA74-8A4485EC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14F66-4014-4354-BA10-29B38865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23D06-9949-48F0-B96F-D049F40B7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98EAE-3F45-48D9-BE7E-1719DD15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284B8-A275-4F71-ADC9-6F37148D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3E948-629A-4B32-9092-3D3CF913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97FA7-6768-4AF4-8AF3-A07E2DB9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EFA1DA-7A1F-4FFA-912B-3DAFF5CBA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BD996-231B-4F57-8B36-C082F3C4C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72CF3-15C7-4144-B14C-48C28477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49E395-4897-4242-869B-EC3D51CA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AC521-3C06-4744-8E10-36AE7DDD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9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4CC135-E0AB-4519-A8A3-DECF3661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6A32A-FB75-4FDC-BF4F-10271DE7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9B090-7E3D-4B35-AD1A-A23D26206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1A4F-B04A-4FF1-81E5-D0A0FC1A837F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815A1-F213-4D18-9885-D60B24616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C536C-D18F-482E-9DB5-003DA0B0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B10D-49A8-43A5-89CF-8A36EB3D6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5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C7A28B-1EDD-46CC-B045-C13EE1BDDDCD}"/>
              </a:ext>
            </a:extLst>
          </p:cNvPr>
          <p:cNvSpPr txBox="1"/>
          <p:nvPr/>
        </p:nvSpPr>
        <p:spPr>
          <a:xfrm>
            <a:off x="4282843" y="2843868"/>
            <a:ext cx="3626313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/>
              <a:t>연결리스트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스택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큐 </a:t>
            </a:r>
            <a:br>
              <a:rPr lang="en-US" altLang="ko-KR" sz="2800" b="1" dirty="0"/>
            </a:br>
            <a:r>
              <a:rPr lang="ko-KR" altLang="en-US" sz="2800" b="1" dirty="0"/>
              <a:t>이론 및 실습</a:t>
            </a:r>
          </a:p>
        </p:txBody>
      </p:sp>
    </p:spTree>
    <p:extLst>
      <p:ext uri="{BB962C8B-B14F-4D97-AF65-F5344CB8AC3E}">
        <p14:creationId xmlns:p14="http://schemas.microsoft.com/office/powerpoint/2010/main" val="255516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34ACE-FF52-4F1B-8546-09FDADB342E3}"/>
              </a:ext>
            </a:extLst>
          </p:cNvPr>
          <p:cNvSpPr/>
          <p:nvPr/>
        </p:nvSpPr>
        <p:spPr>
          <a:xfrm>
            <a:off x="405468" y="98354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k </a:t>
            </a:r>
            <a:r>
              <a:rPr lang="ko-KR" altLang="en-US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값을 갖는 노드 삭제</a:t>
            </a:r>
            <a:b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*s, *p;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 = head;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 = p-&gt;next;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(s-&gt;key !=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s != tail)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 = p-&gt;next;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 = p-&gt;next;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 != tail)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p-&gt;next = s-&gt;next;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free(s);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E4BFC2-94BF-4A70-B81D-286F1A052C38}"/>
              </a:ext>
            </a:extLst>
          </p:cNvPr>
          <p:cNvGrpSpPr/>
          <p:nvPr/>
        </p:nvGrpSpPr>
        <p:grpSpPr>
          <a:xfrm>
            <a:off x="5289259" y="2390862"/>
            <a:ext cx="5700639" cy="1449545"/>
            <a:chOff x="5289259" y="2390862"/>
            <a:chExt cx="5700639" cy="144954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F37FFCC-D5EA-4768-84AB-C950011190BE}"/>
                </a:ext>
              </a:extLst>
            </p:cNvPr>
            <p:cNvGrpSpPr/>
            <p:nvPr/>
          </p:nvGrpSpPr>
          <p:grpSpPr>
            <a:xfrm>
              <a:off x="5289259" y="2805245"/>
              <a:ext cx="771787" cy="452259"/>
              <a:chOff x="6006517" y="4449487"/>
              <a:chExt cx="1107347" cy="45225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407C748-21B8-4E6C-9664-6109BEDAFAD4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B26A306-6B00-4884-B15E-D0AC66023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E50406D-E9BA-4784-96F0-54F69340BF86}"/>
                </a:ext>
              </a:extLst>
            </p:cNvPr>
            <p:cNvGrpSpPr/>
            <p:nvPr/>
          </p:nvGrpSpPr>
          <p:grpSpPr>
            <a:xfrm>
              <a:off x="6522441" y="2805245"/>
              <a:ext cx="771787" cy="452259"/>
              <a:chOff x="6006517" y="4449487"/>
              <a:chExt cx="1107347" cy="45225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04ADC62-5543-49E9-BD02-65E71ABD15CF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3AE5F99-CA2F-4DA0-A94B-3E2B4406F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C5F2435-5EE6-4C21-A76E-2FC964943153}"/>
                </a:ext>
              </a:extLst>
            </p:cNvPr>
            <p:cNvGrpSpPr/>
            <p:nvPr/>
          </p:nvGrpSpPr>
          <p:grpSpPr>
            <a:xfrm>
              <a:off x="7751747" y="2803373"/>
              <a:ext cx="771787" cy="452259"/>
              <a:chOff x="6006517" y="4449487"/>
              <a:chExt cx="1107347" cy="45225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288E02E-EF1A-4EC4-A50E-157CABE1765D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8D44972-479F-445A-9214-ECF73434C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1210D65-A6A3-4F55-933A-8129E3FD4276}"/>
                </a:ext>
              </a:extLst>
            </p:cNvPr>
            <p:cNvGrpSpPr/>
            <p:nvPr/>
          </p:nvGrpSpPr>
          <p:grpSpPr>
            <a:xfrm>
              <a:off x="8988805" y="2803373"/>
              <a:ext cx="771787" cy="452259"/>
              <a:chOff x="6006517" y="4449487"/>
              <a:chExt cx="1107347" cy="45225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213E4C0-8ABD-4627-818F-6D135D3F73BB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84C4C95-6098-49DA-90EB-FE63A65F7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F8BC0F-BC09-441A-B556-C99C613C26A8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6061046" y="3031375"/>
              <a:ext cx="461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5689497-AB3E-4BEA-9571-D57D8D880F5E}"/>
                </a:ext>
              </a:extLst>
            </p:cNvPr>
            <p:cNvGrpSpPr/>
            <p:nvPr/>
          </p:nvGrpSpPr>
          <p:grpSpPr>
            <a:xfrm>
              <a:off x="10218111" y="2803373"/>
              <a:ext cx="771787" cy="452259"/>
              <a:chOff x="6006517" y="4449487"/>
              <a:chExt cx="1107347" cy="45225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B333E4E-9FD3-4A1F-9821-C8BB30B6EB5E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384ED41-30DF-42A3-B003-5093E8CD1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5CD5B88-89CB-4864-9533-1530C98A4902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>
              <a:off x="9760592" y="3029503"/>
              <a:ext cx="457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7C8D70-ECD9-4D6B-81CB-6F1AA91DEB2D}"/>
                </a:ext>
              </a:extLst>
            </p:cNvPr>
            <p:cNvSpPr txBox="1"/>
            <p:nvPr/>
          </p:nvSpPr>
          <p:spPr>
            <a:xfrm>
              <a:off x="5314427" y="331760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A5E6A3-434F-4D21-A400-20C5DF7C2511}"/>
                </a:ext>
              </a:extLst>
            </p:cNvPr>
            <p:cNvSpPr txBox="1"/>
            <p:nvPr/>
          </p:nvSpPr>
          <p:spPr>
            <a:xfrm>
              <a:off x="10355378" y="336468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92CD292C-8A5E-49AF-937C-2EF1B91B6657}"/>
                </a:ext>
              </a:extLst>
            </p:cNvPr>
            <p:cNvCxnSpPr>
              <a:cxnSpLocks/>
              <a:stCxn id="24" idx="3"/>
              <a:endCxn id="24" idx="2"/>
            </p:cNvCxnSpPr>
            <p:nvPr/>
          </p:nvCxnSpPr>
          <p:spPr>
            <a:xfrm flipH="1">
              <a:off x="10604005" y="3029503"/>
              <a:ext cx="385893" cy="226129"/>
            </a:xfrm>
            <a:prstGeom prst="curvedConnector4">
              <a:avLst>
                <a:gd name="adj1" fmla="val -59239"/>
                <a:gd name="adj2" fmla="val 2010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CD8F7F-4A32-437E-912D-6451255B12A3}"/>
                </a:ext>
              </a:extLst>
            </p:cNvPr>
            <p:cNvSpPr txBox="1"/>
            <p:nvPr/>
          </p:nvSpPr>
          <p:spPr>
            <a:xfrm>
              <a:off x="6742584" y="331760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20475-B6F8-47E7-BB3B-8BDD17860C35}"/>
                </a:ext>
              </a:extLst>
            </p:cNvPr>
            <p:cNvSpPr txBox="1"/>
            <p:nvPr/>
          </p:nvSpPr>
          <p:spPr>
            <a:xfrm>
              <a:off x="7779449" y="3255632"/>
              <a:ext cx="72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s</a:t>
              </a:r>
              <a:br>
                <a:rPr lang="en-US" altLang="ko-KR" sz="1600" dirty="0"/>
              </a:br>
              <a:r>
                <a:rPr lang="en-US" altLang="ko-KR" sz="1600" dirty="0"/>
                <a:t>(</a:t>
              </a:r>
              <a:r>
                <a:rPr lang="ko-KR" altLang="en-US" sz="1600" dirty="0"/>
                <a:t>삭제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E109DCF-5541-4ADD-9836-89E74D89A633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>
            <a:xfrm flipV="1">
              <a:off x="7294228" y="3029503"/>
              <a:ext cx="457519" cy="18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AA3739C-6F7D-4D17-8051-11DF8D0094A8}"/>
                </a:ext>
              </a:extLst>
            </p:cNvPr>
            <p:cNvCxnSpPr>
              <a:cxnSpLocks/>
              <a:stCxn id="28" idx="3"/>
              <a:endCxn id="26" idx="1"/>
            </p:cNvCxnSpPr>
            <p:nvPr/>
          </p:nvCxnSpPr>
          <p:spPr>
            <a:xfrm>
              <a:off x="8523534" y="3029503"/>
              <a:ext cx="4652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A31721CD-31F0-4572-A76B-4CAAB8365B5C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7294228" y="2390862"/>
              <a:ext cx="843412" cy="64051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구부러짐 46">
              <a:extLst>
                <a:ext uri="{FF2B5EF4-FFF2-40B4-BE49-F238E27FC236}">
                  <a16:creationId xmlns:a16="http://schemas.microsoft.com/office/drawing/2014/main" id="{87FAEF6B-88CA-4C0B-9E43-43CD243FB0A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8137640" y="2390862"/>
              <a:ext cx="851165" cy="63864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곱하기 기호 48">
              <a:extLst>
                <a:ext uri="{FF2B5EF4-FFF2-40B4-BE49-F238E27FC236}">
                  <a16:creationId xmlns:a16="http://schemas.microsoft.com/office/drawing/2014/main" id="{79F72FEE-F81F-4367-8B13-65B24893DFDB}"/>
                </a:ext>
              </a:extLst>
            </p:cNvPr>
            <p:cNvSpPr/>
            <p:nvPr/>
          </p:nvSpPr>
          <p:spPr>
            <a:xfrm>
              <a:off x="7449424" y="2927758"/>
              <a:ext cx="165620" cy="24013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곱하기 기호 49">
              <a:extLst>
                <a:ext uri="{FF2B5EF4-FFF2-40B4-BE49-F238E27FC236}">
                  <a16:creationId xmlns:a16="http://schemas.microsoft.com/office/drawing/2014/main" id="{F016B83C-CAF5-400D-B513-5FE9C8453DC7}"/>
                </a:ext>
              </a:extLst>
            </p:cNvPr>
            <p:cNvSpPr/>
            <p:nvPr/>
          </p:nvSpPr>
          <p:spPr>
            <a:xfrm>
              <a:off x="8664369" y="2927758"/>
              <a:ext cx="165620" cy="24013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83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B0677B-F99B-4B93-BC65-818B2E33E941}"/>
              </a:ext>
            </a:extLst>
          </p:cNvPr>
          <p:cNvSpPr/>
          <p:nvPr/>
        </p:nvSpPr>
        <p:spPr>
          <a:xfrm>
            <a:off x="506135" y="144384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모든 노드 삭제</a:t>
            </a:r>
            <a:b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delete_all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*s, *t;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 = head-&gt;next;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 != tail)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 = 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 = t-&gt;next;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free(s);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head-&gt;next = tail;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head;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0BE5848-796D-4FF2-9F9A-916D53633BDE}"/>
              </a:ext>
            </a:extLst>
          </p:cNvPr>
          <p:cNvGrpSpPr/>
          <p:nvPr/>
        </p:nvGrpSpPr>
        <p:grpSpPr>
          <a:xfrm>
            <a:off x="5289259" y="2408440"/>
            <a:ext cx="5700639" cy="1325581"/>
            <a:chOff x="5289259" y="2408440"/>
            <a:chExt cx="5700639" cy="132558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9DA707A-079B-4354-B8FB-F0F3FF5ED6FC}"/>
                </a:ext>
              </a:extLst>
            </p:cNvPr>
            <p:cNvGrpSpPr/>
            <p:nvPr/>
          </p:nvGrpSpPr>
          <p:grpSpPr>
            <a:xfrm>
              <a:off x="5289259" y="2805245"/>
              <a:ext cx="771787" cy="452259"/>
              <a:chOff x="6006517" y="4449487"/>
              <a:chExt cx="1107347" cy="45225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0B7FE86-0EB7-4055-A2DC-738120A41FC0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3D900520-7491-4132-8097-D13BFE8E5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50EC53E-F9C9-484E-B097-A5B424DB4EE9}"/>
                </a:ext>
              </a:extLst>
            </p:cNvPr>
            <p:cNvGrpSpPr/>
            <p:nvPr/>
          </p:nvGrpSpPr>
          <p:grpSpPr>
            <a:xfrm>
              <a:off x="6522441" y="2805245"/>
              <a:ext cx="771787" cy="452259"/>
              <a:chOff x="6006517" y="4449487"/>
              <a:chExt cx="1107347" cy="452259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94D4DFE-78BF-47C9-9E8D-C0AC3ECE565A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3685A30-2C14-4A7E-AAB9-24726CB37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9798451-F14C-497A-8E39-2960C813FF67}"/>
                </a:ext>
              </a:extLst>
            </p:cNvPr>
            <p:cNvGrpSpPr/>
            <p:nvPr/>
          </p:nvGrpSpPr>
          <p:grpSpPr>
            <a:xfrm>
              <a:off x="7751747" y="2803373"/>
              <a:ext cx="771787" cy="452259"/>
              <a:chOff x="6006517" y="4449487"/>
              <a:chExt cx="1107347" cy="452259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2B6E4EE-2678-4747-9A0A-B453413A1482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C495B7A-FAFD-4D58-A319-0C6C89E02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4EE1AE-8EFB-4EB5-8E3C-BA5A7024889A}"/>
                </a:ext>
              </a:extLst>
            </p:cNvPr>
            <p:cNvGrpSpPr/>
            <p:nvPr/>
          </p:nvGrpSpPr>
          <p:grpSpPr>
            <a:xfrm>
              <a:off x="8988805" y="2803373"/>
              <a:ext cx="771787" cy="452259"/>
              <a:chOff x="6006517" y="4449487"/>
              <a:chExt cx="1107347" cy="45225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9222B4B-B65E-4215-97D5-FFB7ABEF5DD0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8C22821-F278-4D9D-973A-D8791580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420B92E-DB2C-45B1-A8CC-D35197AE6CBC}"/>
                </a:ext>
              </a:extLst>
            </p:cNvPr>
            <p:cNvCxnSpPr>
              <a:stCxn id="35" idx="3"/>
              <a:endCxn id="33" idx="1"/>
            </p:cNvCxnSpPr>
            <p:nvPr/>
          </p:nvCxnSpPr>
          <p:spPr>
            <a:xfrm>
              <a:off x="6061046" y="3031375"/>
              <a:ext cx="461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38D4BEC-93AD-4F58-BDED-CA1F9E16512F}"/>
                </a:ext>
              </a:extLst>
            </p:cNvPr>
            <p:cNvGrpSpPr/>
            <p:nvPr/>
          </p:nvGrpSpPr>
          <p:grpSpPr>
            <a:xfrm>
              <a:off x="10218111" y="2803373"/>
              <a:ext cx="771787" cy="452259"/>
              <a:chOff x="6006517" y="4449487"/>
              <a:chExt cx="1107347" cy="452259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1BDDA63-B3A9-4885-B76B-DDE0F15CB5E7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C45F5F6-C5C7-4EFC-A807-D7444CAFE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8D10854-5D1C-457B-9240-16A903723A43}"/>
                </a:ext>
              </a:extLst>
            </p:cNvPr>
            <p:cNvCxnSpPr>
              <a:cxnSpLocks/>
              <a:stCxn id="29" idx="3"/>
              <a:endCxn id="27" idx="1"/>
            </p:cNvCxnSpPr>
            <p:nvPr/>
          </p:nvCxnSpPr>
          <p:spPr>
            <a:xfrm>
              <a:off x="9760592" y="3029503"/>
              <a:ext cx="457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9BC938-ED2F-4967-8279-37D7D838F735}"/>
                </a:ext>
              </a:extLst>
            </p:cNvPr>
            <p:cNvSpPr txBox="1"/>
            <p:nvPr/>
          </p:nvSpPr>
          <p:spPr>
            <a:xfrm>
              <a:off x="5314427" y="331760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2C1A18-BA0A-4EA7-9349-4DDECC5E592A}"/>
                </a:ext>
              </a:extLst>
            </p:cNvPr>
            <p:cNvSpPr txBox="1"/>
            <p:nvPr/>
          </p:nvSpPr>
          <p:spPr>
            <a:xfrm>
              <a:off x="10355378" y="336468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DA8590FB-2025-42E4-A001-AD7E2D17FAB0}"/>
                </a:ext>
              </a:extLst>
            </p:cNvPr>
            <p:cNvCxnSpPr>
              <a:cxnSpLocks/>
              <a:stCxn id="27" idx="3"/>
              <a:endCxn id="27" idx="2"/>
            </p:cNvCxnSpPr>
            <p:nvPr/>
          </p:nvCxnSpPr>
          <p:spPr>
            <a:xfrm flipH="1">
              <a:off x="10604005" y="3029503"/>
              <a:ext cx="385893" cy="226129"/>
            </a:xfrm>
            <a:prstGeom prst="curvedConnector4">
              <a:avLst>
                <a:gd name="adj1" fmla="val -59239"/>
                <a:gd name="adj2" fmla="val 2010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B6E5C8-7622-40D1-A49C-E353C708DC69}"/>
                </a:ext>
              </a:extLst>
            </p:cNvPr>
            <p:cNvSpPr txBox="1"/>
            <p:nvPr/>
          </p:nvSpPr>
          <p:spPr>
            <a:xfrm>
              <a:off x="6429013" y="3296606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 (</a:t>
              </a:r>
              <a:r>
                <a:rPr lang="ko-KR" altLang="en-US" dirty="0"/>
                <a:t>삭제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AD466A-306E-43E6-B005-3C6140C73CF9}"/>
                </a:ext>
              </a:extLst>
            </p:cNvPr>
            <p:cNvSpPr txBox="1"/>
            <p:nvPr/>
          </p:nvSpPr>
          <p:spPr>
            <a:xfrm>
              <a:off x="8010041" y="3289188"/>
              <a:ext cx="2551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</a:t>
              </a:r>
              <a:endParaRPr lang="ko-KR" altLang="en-US" sz="16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142E2B3-D5BF-4EA5-AC28-0A70DDB9868E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7294228" y="3029503"/>
              <a:ext cx="457519" cy="18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6F35561-AEF9-432C-ACE1-7CA917C13949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8523534" y="3029503"/>
              <a:ext cx="4652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곱하기 기호 36">
              <a:extLst>
                <a:ext uri="{FF2B5EF4-FFF2-40B4-BE49-F238E27FC236}">
                  <a16:creationId xmlns:a16="http://schemas.microsoft.com/office/drawing/2014/main" id="{32157452-4786-4BE9-95FD-9BD157DA4B44}"/>
                </a:ext>
              </a:extLst>
            </p:cNvPr>
            <p:cNvSpPr/>
            <p:nvPr/>
          </p:nvSpPr>
          <p:spPr>
            <a:xfrm>
              <a:off x="6716649" y="2408440"/>
              <a:ext cx="393262" cy="615554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49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86AD24-C75B-4D72-BE5F-07AF33467F95}"/>
              </a:ext>
            </a:extLst>
          </p:cNvPr>
          <p:cNvSpPr/>
          <p:nvPr/>
        </p:nvSpPr>
        <p:spPr>
          <a:xfrm>
            <a:off x="2026642" y="945161"/>
            <a:ext cx="75955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*t;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ordered_insert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ordered_insert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ordered_insert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(8);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ordered_insert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ordered_insert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ordered_insert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(7);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ordered_insert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(8);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nInitial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Linked list is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(head-&gt;next);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nFinding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 is %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ssuccessful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(4) == tail ?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nFinding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 is %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ssuccessful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 == tail ?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nInserting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9 after 5"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insert_after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(9, t);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(head-&gt;next);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0B143-D995-4EE8-A8C3-8EB9D15372DA}"/>
              </a:ext>
            </a:extLst>
          </p:cNvPr>
          <p:cNvSpPr txBox="1"/>
          <p:nvPr/>
        </p:nvSpPr>
        <p:spPr>
          <a:xfrm>
            <a:off x="418120" y="11393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main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7035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519C1A-1282-42F3-9DDE-146C0D25C024}"/>
              </a:ext>
            </a:extLst>
          </p:cNvPr>
          <p:cNvSpPr/>
          <p:nvPr/>
        </p:nvSpPr>
        <p:spPr>
          <a:xfrm>
            <a:off x="1129020" y="1241046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nDeleting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next last node"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delete_next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(head-&gt;next);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nDeleting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next 3"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delete_next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(head-&gt;next);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b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nb-NO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"\nInsert node 2 before 3"</a:t>
            </a:r>
            <a:r>
              <a:rPr lang="nb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(2,3);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(head-&gt;next);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nDeleting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2"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(2))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 deleting 2 is unsuccessful"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(head-&gt;next);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BD033C-50B0-4D3F-A078-91E04B5FDAD4}"/>
              </a:ext>
            </a:extLst>
          </p:cNvPr>
          <p:cNvSpPr/>
          <p:nvPr/>
        </p:nvSpPr>
        <p:spPr>
          <a:xfrm>
            <a:off x="6158219" y="1386200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nDeleting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1"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(head-&gt;next);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nDeleting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all node"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delete_all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(head-&gt;next);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system(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"pause"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22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BA8C2BD-9E1A-478B-98F9-4A20E3A92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5" y="1699033"/>
            <a:ext cx="5791200" cy="3829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570A8-6AE8-4DBF-ABE3-AE854ED170DD}"/>
              </a:ext>
            </a:extLst>
          </p:cNvPr>
          <p:cNvSpPr txBox="1"/>
          <p:nvPr/>
        </p:nvSpPr>
        <p:spPr>
          <a:xfrm>
            <a:off x="1101160" y="112258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결과 화면</a:t>
            </a:r>
          </a:p>
        </p:txBody>
      </p:sp>
    </p:spTree>
    <p:extLst>
      <p:ext uri="{BB962C8B-B14F-4D97-AF65-F5344CB8AC3E}">
        <p14:creationId xmlns:p14="http://schemas.microsoft.com/office/powerpoint/2010/main" val="60728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160" y="240647"/>
            <a:ext cx="10515600" cy="615554"/>
          </a:xfrm>
        </p:spPr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83E5558-7AD3-4698-988A-0D7E37A6845E}"/>
              </a:ext>
            </a:extLst>
          </p:cNvPr>
          <p:cNvGrpSpPr/>
          <p:nvPr/>
        </p:nvGrpSpPr>
        <p:grpSpPr>
          <a:xfrm>
            <a:off x="1176662" y="3380763"/>
            <a:ext cx="2502848" cy="2663205"/>
            <a:chOff x="2040727" y="3288484"/>
            <a:chExt cx="2502848" cy="266320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62521B-0D6E-445E-B573-30287CAEA722}"/>
                </a:ext>
              </a:extLst>
            </p:cNvPr>
            <p:cNvSpPr/>
            <p:nvPr/>
          </p:nvSpPr>
          <p:spPr>
            <a:xfrm>
              <a:off x="2040727" y="5262714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8195EC-1EEE-4D94-94FC-49938BA7765D}"/>
                </a:ext>
              </a:extLst>
            </p:cNvPr>
            <p:cNvSpPr/>
            <p:nvPr/>
          </p:nvSpPr>
          <p:spPr>
            <a:xfrm>
              <a:off x="2040727" y="4989819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818F22-7BC9-4E71-8FB6-9C74C7F6A925}"/>
                </a:ext>
              </a:extLst>
            </p:cNvPr>
            <p:cNvSpPr/>
            <p:nvPr/>
          </p:nvSpPr>
          <p:spPr>
            <a:xfrm>
              <a:off x="2040727" y="4722382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09134D4-6117-4E07-972C-8E0E0E3D8215}"/>
                </a:ext>
              </a:extLst>
            </p:cNvPr>
            <p:cNvSpPr/>
            <p:nvPr/>
          </p:nvSpPr>
          <p:spPr>
            <a:xfrm>
              <a:off x="2040727" y="4449487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</a:t>
              </a:r>
              <a:endParaRPr lang="ko-KR" altLang="en-US" sz="1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871F2B2-790F-4BC2-97A5-AE99D585BEDF}"/>
                </a:ext>
              </a:extLst>
            </p:cNvPr>
            <p:cNvSpPr/>
            <p:nvPr/>
          </p:nvSpPr>
          <p:spPr>
            <a:xfrm>
              <a:off x="2040727" y="4176592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33FAE-0B2E-4879-A6EE-154783EAFA86}"/>
                </a:ext>
              </a:extLst>
            </p:cNvPr>
            <p:cNvSpPr txBox="1"/>
            <p:nvPr/>
          </p:nvSpPr>
          <p:spPr>
            <a:xfrm>
              <a:off x="2098809" y="5582357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스택의</a:t>
              </a:r>
              <a:r>
                <a:rPr lang="en-US" altLang="ko-KR" dirty="0"/>
                <a:t> </a:t>
              </a:r>
              <a:r>
                <a:rPr lang="ko-KR" altLang="en-US" dirty="0"/>
                <a:t>모양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F80EAFC-7B1F-4FB6-9581-680026C3D859}"/>
                </a:ext>
              </a:extLst>
            </p:cNvPr>
            <p:cNvCxnSpPr>
              <a:cxnSpLocks/>
            </p:cNvCxnSpPr>
            <p:nvPr/>
          </p:nvCxnSpPr>
          <p:spPr>
            <a:xfrm>
              <a:off x="2040727" y="3288484"/>
              <a:ext cx="0" cy="2252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D42A513-A6CC-405F-A712-8EA25B656C58}"/>
                </a:ext>
              </a:extLst>
            </p:cNvPr>
            <p:cNvCxnSpPr>
              <a:cxnSpLocks/>
            </p:cNvCxnSpPr>
            <p:nvPr/>
          </p:nvCxnSpPr>
          <p:spPr>
            <a:xfrm>
              <a:off x="3550745" y="3288484"/>
              <a:ext cx="0" cy="2252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03B369-D4FF-4A84-A701-8744D0496F8E}"/>
                </a:ext>
              </a:extLst>
            </p:cNvPr>
            <p:cNvSpPr txBox="1"/>
            <p:nvPr/>
          </p:nvSpPr>
          <p:spPr>
            <a:xfrm>
              <a:off x="4067932" y="4159150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top</a:t>
              </a:r>
              <a:endParaRPr lang="ko-KR" altLang="en-US" sz="1400" b="1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1CC6CD0-D567-498D-9A7A-4538EE58A1A4}"/>
                </a:ext>
              </a:extLst>
            </p:cNvPr>
            <p:cNvCxnSpPr>
              <a:cxnSpLocks/>
              <a:stCxn id="25" idx="1"/>
              <a:endCxn id="17" idx="3"/>
            </p:cNvCxnSpPr>
            <p:nvPr/>
          </p:nvCxnSpPr>
          <p:spPr>
            <a:xfrm flipH="1">
              <a:off x="3550745" y="4313039"/>
              <a:ext cx="5171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8FEDA3C-AAC8-4EDB-B888-4E71F68E6D53}"/>
              </a:ext>
            </a:extLst>
          </p:cNvPr>
          <p:cNvGrpSpPr/>
          <p:nvPr/>
        </p:nvGrpSpPr>
        <p:grpSpPr>
          <a:xfrm>
            <a:off x="4989984" y="3380763"/>
            <a:ext cx="2502849" cy="2663205"/>
            <a:chOff x="4989984" y="3380763"/>
            <a:chExt cx="2502849" cy="266320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5EB9B15-C3C2-4570-827C-7AE24EF2AD89}"/>
                </a:ext>
              </a:extLst>
            </p:cNvPr>
            <p:cNvSpPr/>
            <p:nvPr/>
          </p:nvSpPr>
          <p:spPr>
            <a:xfrm>
              <a:off x="4989985" y="5354993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</a:t>
              </a:r>
              <a:endParaRPr lang="ko-KR" altLang="en-US" sz="14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8731A5-9C35-410F-8928-F98FCB67822B}"/>
                </a:ext>
              </a:extLst>
            </p:cNvPr>
            <p:cNvSpPr/>
            <p:nvPr/>
          </p:nvSpPr>
          <p:spPr>
            <a:xfrm>
              <a:off x="4989985" y="5082098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4917920-06BA-4CE7-BECF-A0E6D864360A}"/>
                </a:ext>
              </a:extLst>
            </p:cNvPr>
            <p:cNvSpPr/>
            <p:nvPr/>
          </p:nvSpPr>
          <p:spPr>
            <a:xfrm>
              <a:off x="4989985" y="4814661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173A42D-6A40-49C3-BA49-64606812ABD5}"/>
                </a:ext>
              </a:extLst>
            </p:cNvPr>
            <p:cNvSpPr/>
            <p:nvPr/>
          </p:nvSpPr>
          <p:spPr>
            <a:xfrm>
              <a:off x="4989985" y="4541766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</a:t>
              </a:r>
              <a:endParaRPr lang="ko-KR" altLang="en-US" sz="14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51CD5F2-F85E-4B20-9D49-E18F238FDE27}"/>
                </a:ext>
              </a:extLst>
            </p:cNvPr>
            <p:cNvSpPr/>
            <p:nvPr/>
          </p:nvSpPr>
          <p:spPr>
            <a:xfrm>
              <a:off x="4989985" y="4268871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</a:t>
              </a:r>
              <a:endParaRPr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49BC6A-20B1-4C53-A83D-64F156948587}"/>
                </a:ext>
              </a:extLst>
            </p:cNvPr>
            <p:cNvSpPr txBox="1"/>
            <p:nvPr/>
          </p:nvSpPr>
          <p:spPr>
            <a:xfrm>
              <a:off x="5211835" y="5674636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r>
                <a:rPr lang="ko-KR" altLang="en-US" dirty="0"/>
                <a:t>를 </a:t>
              </a:r>
              <a:r>
                <a:rPr lang="en-US" altLang="ko-KR" dirty="0"/>
                <a:t>push</a:t>
              </a:r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6C6F98B-00D3-4570-89DD-9CE4FF47A0E6}"/>
                </a:ext>
              </a:extLst>
            </p:cNvPr>
            <p:cNvCxnSpPr>
              <a:cxnSpLocks/>
            </p:cNvCxnSpPr>
            <p:nvPr/>
          </p:nvCxnSpPr>
          <p:spPr>
            <a:xfrm>
              <a:off x="4989985" y="3380763"/>
              <a:ext cx="0" cy="2252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03B35C6-32A8-488A-B4B0-3AE9B59B7603}"/>
                </a:ext>
              </a:extLst>
            </p:cNvPr>
            <p:cNvCxnSpPr>
              <a:cxnSpLocks/>
            </p:cNvCxnSpPr>
            <p:nvPr/>
          </p:nvCxnSpPr>
          <p:spPr>
            <a:xfrm>
              <a:off x="6500003" y="3380763"/>
              <a:ext cx="0" cy="2252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02B6F7-8187-494E-B4D1-D5987B9BDADF}"/>
                </a:ext>
              </a:extLst>
            </p:cNvPr>
            <p:cNvSpPr txBox="1"/>
            <p:nvPr/>
          </p:nvSpPr>
          <p:spPr>
            <a:xfrm>
              <a:off x="7017190" y="3966552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top</a:t>
              </a:r>
              <a:endParaRPr lang="ko-KR" altLang="en-US" sz="1400" b="1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6872D73-8557-4B68-80B1-BFA0A1EE08D8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6500003" y="4120441"/>
              <a:ext cx="5171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8A30A3-E7D8-4CF9-8B1D-A7F2380D12A2}"/>
                </a:ext>
              </a:extLst>
            </p:cNvPr>
            <p:cNvSpPr/>
            <p:nvPr/>
          </p:nvSpPr>
          <p:spPr>
            <a:xfrm>
              <a:off x="4989984" y="3990657"/>
              <a:ext cx="1510020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A123DF2-24F8-4980-AE6E-141BDA1264C4}"/>
              </a:ext>
            </a:extLst>
          </p:cNvPr>
          <p:cNvGrpSpPr/>
          <p:nvPr/>
        </p:nvGrpSpPr>
        <p:grpSpPr>
          <a:xfrm>
            <a:off x="8800618" y="2164360"/>
            <a:ext cx="2648777" cy="3879608"/>
            <a:chOff x="8800618" y="1979802"/>
            <a:chExt cx="2648777" cy="387960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8267BE8-33DF-48A6-9BA8-39DC49C3881D}"/>
                </a:ext>
              </a:extLst>
            </p:cNvPr>
            <p:cNvSpPr/>
            <p:nvPr/>
          </p:nvSpPr>
          <p:spPr>
            <a:xfrm>
              <a:off x="8800618" y="5170435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K</a:t>
              </a:r>
              <a:endParaRPr lang="ko-KR" altLang="en-US" sz="14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F4A7299-DEA5-4353-9FD0-F18DF4328824}"/>
                </a:ext>
              </a:extLst>
            </p:cNvPr>
            <p:cNvSpPr/>
            <p:nvPr/>
          </p:nvSpPr>
          <p:spPr>
            <a:xfrm>
              <a:off x="8800618" y="4897540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F42E797-6934-422B-863B-D32312BDAEE2}"/>
                </a:ext>
              </a:extLst>
            </p:cNvPr>
            <p:cNvSpPr/>
            <p:nvPr/>
          </p:nvSpPr>
          <p:spPr>
            <a:xfrm>
              <a:off x="8800618" y="4630103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20B014-1CE6-4770-90FF-99E05D5B1D0F}"/>
                </a:ext>
              </a:extLst>
            </p:cNvPr>
            <p:cNvSpPr/>
            <p:nvPr/>
          </p:nvSpPr>
          <p:spPr>
            <a:xfrm>
              <a:off x="8800618" y="4357208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</a:t>
              </a:r>
              <a:endParaRPr lang="ko-KR" altLang="en-US" sz="14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1B72ED6-B7B0-4536-B19D-47576EF60944}"/>
                </a:ext>
              </a:extLst>
            </p:cNvPr>
            <p:cNvSpPr/>
            <p:nvPr/>
          </p:nvSpPr>
          <p:spPr>
            <a:xfrm>
              <a:off x="8800618" y="4084313"/>
              <a:ext cx="1510018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</a:t>
              </a:r>
              <a:endParaRPr lang="ko-KR" altLang="en-US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ACE8B1-64C2-4A4B-8A73-1A2192EBA6A5}"/>
                </a:ext>
              </a:extLst>
            </p:cNvPr>
            <p:cNvSpPr txBox="1"/>
            <p:nvPr/>
          </p:nvSpPr>
          <p:spPr>
            <a:xfrm>
              <a:off x="9022468" y="5490078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r>
                <a:rPr lang="ko-KR" altLang="en-US" dirty="0"/>
                <a:t>를 </a:t>
              </a:r>
              <a:r>
                <a:rPr lang="en-US" altLang="ko-KR" dirty="0"/>
                <a:t>pop</a:t>
              </a:r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02DC3FF-4A93-40B6-B532-D3F37092107A}"/>
                </a:ext>
              </a:extLst>
            </p:cNvPr>
            <p:cNvCxnSpPr>
              <a:cxnSpLocks/>
            </p:cNvCxnSpPr>
            <p:nvPr/>
          </p:nvCxnSpPr>
          <p:spPr>
            <a:xfrm>
              <a:off x="8800618" y="3196205"/>
              <a:ext cx="0" cy="2252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185B681-6C4A-47B1-A627-6CCFB581F43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0636" y="3196205"/>
              <a:ext cx="0" cy="22524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A3ACA6-D625-4934-8FAC-3EC06FCDE204}"/>
                </a:ext>
              </a:extLst>
            </p:cNvPr>
            <p:cNvSpPr txBox="1"/>
            <p:nvPr/>
          </p:nvSpPr>
          <p:spPr>
            <a:xfrm>
              <a:off x="10836387" y="4048446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top</a:t>
              </a:r>
              <a:endParaRPr lang="ko-KR" altLang="en-US" sz="1400" b="1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24BA1DD-1256-425A-AFF3-6EEC9C49A5A4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10319200" y="4202335"/>
              <a:ext cx="5171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B98DC04-4DCD-4995-A315-52BD69CE2204}"/>
                </a:ext>
              </a:extLst>
            </p:cNvPr>
            <p:cNvSpPr/>
            <p:nvPr/>
          </p:nvSpPr>
          <p:spPr>
            <a:xfrm>
              <a:off x="10991331" y="2570963"/>
              <a:ext cx="458064" cy="272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X</a:t>
              </a:r>
              <a:endParaRPr lang="ko-KR" altLang="en-US" sz="1400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26BE7663-120E-4278-8A63-C42D3B5C29F9}"/>
                </a:ext>
              </a:extLst>
            </p:cNvPr>
            <p:cNvSpPr/>
            <p:nvPr/>
          </p:nvSpPr>
          <p:spPr>
            <a:xfrm>
              <a:off x="9395670" y="1979802"/>
              <a:ext cx="1795244" cy="1895912"/>
            </a:xfrm>
            <a:custGeom>
              <a:avLst/>
              <a:gdLst>
                <a:gd name="connsiteX0" fmla="*/ 117446 w 1795244"/>
                <a:gd name="connsiteY0" fmla="*/ 1895912 h 1895912"/>
                <a:gd name="connsiteX1" fmla="*/ 100668 w 1795244"/>
                <a:gd name="connsiteY1" fmla="*/ 1845578 h 1895912"/>
                <a:gd name="connsiteX2" fmla="*/ 92279 w 1795244"/>
                <a:gd name="connsiteY2" fmla="*/ 1812022 h 1895912"/>
                <a:gd name="connsiteX3" fmla="*/ 75501 w 1795244"/>
                <a:gd name="connsiteY3" fmla="*/ 1761688 h 1895912"/>
                <a:gd name="connsiteX4" fmla="*/ 41945 w 1795244"/>
                <a:gd name="connsiteY4" fmla="*/ 1585519 h 1895912"/>
                <a:gd name="connsiteX5" fmla="*/ 16778 w 1795244"/>
                <a:gd name="connsiteY5" fmla="*/ 1392572 h 1895912"/>
                <a:gd name="connsiteX6" fmla="*/ 8389 w 1795244"/>
                <a:gd name="connsiteY6" fmla="*/ 1266737 h 1895912"/>
                <a:gd name="connsiteX7" fmla="*/ 0 w 1795244"/>
                <a:gd name="connsiteY7" fmla="*/ 1208015 h 1895912"/>
                <a:gd name="connsiteX8" fmla="*/ 8389 w 1795244"/>
                <a:gd name="connsiteY8" fmla="*/ 872455 h 1895912"/>
                <a:gd name="connsiteX9" fmla="*/ 16778 w 1795244"/>
                <a:gd name="connsiteY9" fmla="*/ 830510 h 1895912"/>
                <a:gd name="connsiteX10" fmla="*/ 33556 w 1795244"/>
                <a:gd name="connsiteY10" fmla="*/ 788565 h 1895912"/>
                <a:gd name="connsiteX11" fmla="*/ 41945 w 1795244"/>
                <a:gd name="connsiteY11" fmla="*/ 755009 h 1895912"/>
                <a:gd name="connsiteX12" fmla="*/ 50334 w 1795244"/>
                <a:gd name="connsiteY12" fmla="*/ 729842 h 1895912"/>
                <a:gd name="connsiteX13" fmla="*/ 58723 w 1795244"/>
                <a:gd name="connsiteY13" fmla="*/ 696286 h 1895912"/>
                <a:gd name="connsiteX14" fmla="*/ 75501 w 1795244"/>
                <a:gd name="connsiteY14" fmla="*/ 662730 h 1895912"/>
                <a:gd name="connsiteX15" fmla="*/ 100668 w 1795244"/>
                <a:gd name="connsiteY15" fmla="*/ 612396 h 1895912"/>
                <a:gd name="connsiteX16" fmla="*/ 117446 w 1795244"/>
                <a:gd name="connsiteY16" fmla="*/ 545284 h 1895912"/>
                <a:gd name="connsiteX17" fmla="*/ 167780 w 1795244"/>
                <a:gd name="connsiteY17" fmla="*/ 469783 h 1895912"/>
                <a:gd name="connsiteX18" fmla="*/ 192947 w 1795244"/>
                <a:gd name="connsiteY18" fmla="*/ 444616 h 1895912"/>
                <a:gd name="connsiteX19" fmla="*/ 243280 w 1795244"/>
                <a:gd name="connsiteY19" fmla="*/ 394282 h 1895912"/>
                <a:gd name="connsiteX20" fmla="*/ 251669 w 1795244"/>
                <a:gd name="connsiteY20" fmla="*/ 369115 h 1895912"/>
                <a:gd name="connsiteX21" fmla="*/ 302003 w 1795244"/>
                <a:gd name="connsiteY21" fmla="*/ 318781 h 1895912"/>
                <a:gd name="connsiteX22" fmla="*/ 352337 w 1795244"/>
                <a:gd name="connsiteY22" fmla="*/ 276837 h 1895912"/>
                <a:gd name="connsiteX23" fmla="*/ 385893 w 1795244"/>
                <a:gd name="connsiteY23" fmla="*/ 251670 h 1895912"/>
                <a:gd name="connsiteX24" fmla="*/ 453005 w 1795244"/>
                <a:gd name="connsiteY24" fmla="*/ 234892 h 1895912"/>
                <a:gd name="connsiteX25" fmla="*/ 503339 w 1795244"/>
                <a:gd name="connsiteY25" fmla="*/ 243281 h 1895912"/>
                <a:gd name="connsiteX26" fmla="*/ 587229 w 1795244"/>
                <a:gd name="connsiteY26" fmla="*/ 302004 h 1895912"/>
                <a:gd name="connsiteX27" fmla="*/ 620785 w 1795244"/>
                <a:gd name="connsiteY27" fmla="*/ 352337 h 1895912"/>
                <a:gd name="connsiteX28" fmla="*/ 629174 w 1795244"/>
                <a:gd name="connsiteY28" fmla="*/ 385893 h 1895912"/>
                <a:gd name="connsiteX29" fmla="*/ 637563 w 1795244"/>
                <a:gd name="connsiteY29" fmla="*/ 411060 h 1895912"/>
                <a:gd name="connsiteX30" fmla="*/ 629174 w 1795244"/>
                <a:gd name="connsiteY30" fmla="*/ 494950 h 1895912"/>
                <a:gd name="connsiteX31" fmla="*/ 620785 w 1795244"/>
                <a:gd name="connsiteY31" fmla="*/ 520117 h 1895912"/>
                <a:gd name="connsiteX32" fmla="*/ 595618 w 1795244"/>
                <a:gd name="connsiteY32" fmla="*/ 536895 h 1895912"/>
                <a:gd name="connsiteX33" fmla="*/ 503339 w 1795244"/>
                <a:gd name="connsiteY33" fmla="*/ 528506 h 1895912"/>
                <a:gd name="connsiteX34" fmla="*/ 478172 w 1795244"/>
                <a:gd name="connsiteY34" fmla="*/ 503339 h 1895912"/>
                <a:gd name="connsiteX35" fmla="*/ 461394 w 1795244"/>
                <a:gd name="connsiteY35" fmla="*/ 478172 h 1895912"/>
                <a:gd name="connsiteX36" fmla="*/ 436227 w 1795244"/>
                <a:gd name="connsiteY36" fmla="*/ 444616 h 1895912"/>
                <a:gd name="connsiteX37" fmla="*/ 444616 w 1795244"/>
                <a:gd name="connsiteY37" fmla="*/ 327170 h 1895912"/>
                <a:gd name="connsiteX38" fmla="*/ 469783 w 1795244"/>
                <a:gd name="connsiteY38" fmla="*/ 302004 h 1895912"/>
                <a:gd name="connsiteX39" fmla="*/ 520117 w 1795244"/>
                <a:gd name="connsiteY39" fmla="*/ 243281 h 1895912"/>
                <a:gd name="connsiteX40" fmla="*/ 545284 w 1795244"/>
                <a:gd name="connsiteY40" fmla="*/ 226503 h 1895912"/>
                <a:gd name="connsiteX41" fmla="*/ 570451 w 1795244"/>
                <a:gd name="connsiteY41" fmla="*/ 201336 h 1895912"/>
                <a:gd name="connsiteX42" fmla="*/ 629174 w 1795244"/>
                <a:gd name="connsiteY42" fmla="*/ 159391 h 1895912"/>
                <a:gd name="connsiteX43" fmla="*/ 704675 w 1795244"/>
                <a:gd name="connsiteY43" fmla="*/ 109057 h 1895912"/>
                <a:gd name="connsiteX44" fmla="*/ 755009 w 1795244"/>
                <a:gd name="connsiteY44" fmla="*/ 92279 h 1895912"/>
                <a:gd name="connsiteX45" fmla="*/ 780176 w 1795244"/>
                <a:gd name="connsiteY45" fmla="*/ 75501 h 1895912"/>
                <a:gd name="connsiteX46" fmla="*/ 847288 w 1795244"/>
                <a:gd name="connsiteY46" fmla="*/ 58723 h 1895912"/>
                <a:gd name="connsiteX47" fmla="*/ 880844 w 1795244"/>
                <a:gd name="connsiteY47" fmla="*/ 50334 h 1895912"/>
                <a:gd name="connsiteX48" fmla="*/ 964734 w 1795244"/>
                <a:gd name="connsiteY48" fmla="*/ 25167 h 1895912"/>
                <a:gd name="connsiteX49" fmla="*/ 1057013 w 1795244"/>
                <a:gd name="connsiteY49" fmla="*/ 0 h 1895912"/>
                <a:gd name="connsiteX50" fmla="*/ 1249959 w 1795244"/>
                <a:gd name="connsiteY50" fmla="*/ 8389 h 1895912"/>
                <a:gd name="connsiteX51" fmla="*/ 1300293 w 1795244"/>
                <a:gd name="connsiteY51" fmla="*/ 25167 h 1895912"/>
                <a:gd name="connsiteX52" fmla="*/ 1359016 w 1795244"/>
                <a:gd name="connsiteY52" fmla="*/ 67112 h 1895912"/>
                <a:gd name="connsiteX53" fmla="*/ 1417739 w 1795244"/>
                <a:gd name="connsiteY53" fmla="*/ 100668 h 1895912"/>
                <a:gd name="connsiteX54" fmla="*/ 1459684 w 1795244"/>
                <a:gd name="connsiteY54" fmla="*/ 142613 h 1895912"/>
                <a:gd name="connsiteX55" fmla="*/ 1484851 w 1795244"/>
                <a:gd name="connsiteY55" fmla="*/ 167780 h 1895912"/>
                <a:gd name="connsiteX56" fmla="*/ 1535185 w 1795244"/>
                <a:gd name="connsiteY56" fmla="*/ 201336 h 1895912"/>
                <a:gd name="connsiteX57" fmla="*/ 1551963 w 1795244"/>
                <a:gd name="connsiteY57" fmla="*/ 226503 h 1895912"/>
                <a:gd name="connsiteX58" fmla="*/ 1577130 w 1795244"/>
                <a:gd name="connsiteY58" fmla="*/ 243281 h 1895912"/>
                <a:gd name="connsiteX59" fmla="*/ 1610686 w 1795244"/>
                <a:gd name="connsiteY59" fmla="*/ 268448 h 1895912"/>
                <a:gd name="connsiteX60" fmla="*/ 1661020 w 1795244"/>
                <a:gd name="connsiteY60" fmla="*/ 310392 h 1895912"/>
                <a:gd name="connsiteX61" fmla="*/ 1702965 w 1795244"/>
                <a:gd name="connsiteY61" fmla="*/ 360726 h 1895912"/>
                <a:gd name="connsiteX62" fmla="*/ 1744910 w 1795244"/>
                <a:gd name="connsiteY62" fmla="*/ 402671 h 1895912"/>
                <a:gd name="connsiteX63" fmla="*/ 1778466 w 1795244"/>
                <a:gd name="connsiteY63" fmla="*/ 453005 h 1895912"/>
                <a:gd name="connsiteX64" fmla="*/ 1795244 w 1795244"/>
                <a:gd name="connsiteY64" fmla="*/ 478172 h 189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95244" h="1895912">
                  <a:moveTo>
                    <a:pt x="117446" y="1895912"/>
                  </a:moveTo>
                  <a:cubicBezTo>
                    <a:pt x="111853" y="1879134"/>
                    <a:pt x="105750" y="1862518"/>
                    <a:pt x="100668" y="1845578"/>
                  </a:cubicBezTo>
                  <a:cubicBezTo>
                    <a:pt x="97355" y="1834535"/>
                    <a:pt x="95592" y="1823065"/>
                    <a:pt x="92279" y="1812022"/>
                  </a:cubicBezTo>
                  <a:cubicBezTo>
                    <a:pt x="87197" y="1795082"/>
                    <a:pt x="81094" y="1778466"/>
                    <a:pt x="75501" y="1761688"/>
                  </a:cubicBezTo>
                  <a:cubicBezTo>
                    <a:pt x="55844" y="1624089"/>
                    <a:pt x="69587" y="1682267"/>
                    <a:pt x="41945" y="1585519"/>
                  </a:cubicBezTo>
                  <a:cubicBezTo>
                    <a:pt x="22714" y="1431675"/>
                    <a:pt x="31544" y="1495931"/>
                    <a:pt x="16778" y="1392572"/>
                  </a:cubicBezTo>
                  <a:cubicBezTo>
                    <a:pt x="13982" y="1350627"/>
                    <a:pt x="12195" y="1308602"/>
                    <a:pt x="8389" y="1266737"/>
                  </a:cubicBezTo>
                  <a:cubicBezTo>
                    <a:pt x="6599" y="1247045"/>
                    <a:pt x="0" y="1227788"/>
                    <a:pt x="0" y="1208015"/>
                  </a:cubicBezTo>
                  <a:cubicBezTo>
                    <a:pt x="0" y="1096127"/>
                    <a:pt x="3421" y="984233"/>
                    <a:pt x="8389" y="872455"/>
                  </a:cubicBezTo>
                  <a:cubicBezTo>
                    <a:pt x="9022" y="858211"/>
                    <a:pt x="12681" y="844167"/>
                    <a:pt x="16778" y="830510"/>
                  </a:cubicBezTo>
                  <a:cubicBezTo>
                    <a:pt x="21105" y="816086"/>
                    <a:pt x="28794" y="802851"/>
                    <a:pt x="33556" y="788565"/>
                  </a:cubicBezTo>
                  <a:cubicBezTo>
                    <a:pt x="37202" y="777627"/>
                    <a:pt x="38778" y="766095"/>
                    <a:pt x="41945" y="755009"/>
                  </a:cubicBezTo>
                  <a:cubicBezTo>
                    <a:pt x="44374" y="746506"/>
                    <a:pt x="47905" y="738345"/>
                    <a:pt x="50334" y="729842"/>
                  </a:cubicBezTo>
                  <a:cubicBezTo>
                    <a:pt x="53501" y="718756"/>
                    <a:pt x="54675" y="707081"/>
                    <a:pt x="58723" y="696286"/>
                  </a:cubicBezTo>
                  <a:cubicBezTo>
                    <a:pt x="63114" y="684577"/>
                    <a:pt x="70575" y="674224"/>
                    <a:pt x="75501" y="662730"/>
                  </a:cubicBezTo>
                  <a:cubicBezTo>
                    <a:pt x="96340" y="614105"/>
                    <a:pt x="68425" y="660761"/>
                    <a:pt x="100668" y="612396"/>
                  </a:cubicBezTo>
                  <a:cubicBezTo>
                    <a:pt x="106261" y="590025"/>
                    <a:pt x="105582" y="565057"/>
                    <a:pt x="117446" y="545284"/>
                  </a:cubicBezTo>
                  <a:cubicBezTo>
                    <a:pt x="136220" y="513993"/>
                    <a:pt x="144480" y="496966"/>
                    <a:pt x="167780" y="469783"/>
                  </a:cubicBezTo>
                  <a:cubicBezTo>
                    <a:pt x="175501" y="460775"/>
                    <a:pt x="185226" y="453624"/>
                    <a:pt x="192947" y="444616"/>
                  </a:cubicBezTo>
                  <a:cubicBezTo>
                    <a:pt x="234569" y="396056"/>
                    <a:pt x="198975" y="423818"/>
                    <a:pt x="243280" y="394282"/>
                  </a:cubicBezTo>
                  <a:cubicBezTo>
                    <a:pt x="246076" y="385893"/>
                    <a:pt x="246240" y="376095"/>
                    <a:pt x="251669" y="369115"/>
                  </a:cubicBezTo>
                  <a:cubicBezTo>
                    <a:pt x="266236" y="350386"/>
                    <a:pt x="285225" y="335559"/>
                    <a:pt x="302003" y="318781"/>
                  </a:cubicBezTo>
                  <a:cubicBezTo>
                    <a:pt x="341168" y="279616"/>
                    <a:pt x="311461" y="306034"/>
                    <a:pt x="352337" y="276837"/>
                  </a:cubicBezTo>
                  <a:cubicBezTo>
                    <a:pt x="363714" y="268710"/>
                    <a:pt x="372987" y="257048"/>
                    <a:pt x="385893" y="251670"/>
                  </a:cubicBezTo>
                  <a:cubicBezTo>
                    <a:pt x="407178" y="242801"/>
                    <a:pt x="453005" y="234892"/>
                    <a:pt x="453005" y="234892"/>
                  </a:cubicBezTo>
                  <a:cubicBezTo>
                    <a:pt x="469783" y="237688"/>
                    <a:pt x="487638" y="236739"/>
                    <a:pt x="503339" y="243281"/>
                  </a:cubicBezTo>
                  <a:cubicBezTo>
                    <a:pt x="505498" y="244181"/>
                    <a:pt x="579011" y="292759"/>
                    <a:pt x="587229" y="302004"/>
                  </a:cubicBezTo>
                  <a:cubicBezTo>
                    <a:pt x="600626" y="317075"/>
                    <a:pt x="620785" y="352337"/>
                    <a:pt x="620785" y="352337"/>
                  </a:cubicBezTo>
                  <a:cubicBezTo>
                    <a:pt x="623581" y="363522"/>
                    <a:pt x="626007" y="374807"/>
                    <a:pt x="629174" y="385893"/>
                  </a:cubicBezTo>
                  <a:cubicBezTo>
                    <a:pt x="631603" y="394396"/>
                    <a:pt x="637563" y="402217"/>
                    <a:pt x="637563" y="411060"/>
                  </a:cubicBezTo>
                  <a:cubicBezTo>
                    <a:pt x="637563" y="439163"/>
                    <a:pt x="633447" y="467174"/>
                    <a:pt x="629174" y="494950"/>
                  </a:cubicBezTo>
                  <a:cubicBezTo>
                    <a:pt x="627829" y="503690"/>
                    <a:pt x="626309" y="513212"/>
                    <a:pt x="620785" y="520117"/>
                  </a:cubicBezTo>
                  <a:cubicBezTo>
                    <a:pt x="614487" y="527990"/>
                    <a:pt x="604007" y="531302"/>
                    <a:pt x="595618" y="536895"/>
                  </a:cubicBezTo>
                  <a:cubicBezTo>
                    <a:pt x="564858" y="534099"/>
                    <a:pt x="533037" y="536991"/>
                    <a:pt x="503339" y="528506"/>
                  </a:cubicBezTo>
                  <a:cubicBezTo>
                    <a:pt x="491932" y="525247"/>
                    <a:pt x="485767" y="512453"/>
                    <a:pt x="478172" y="503339"/>
                  </a:cubicBezTo>
                  <a:cubicBezTo>
                    <a:pt x="471717" y="495594"/>
                    <a:pt x="467254" y="486376"/>
                    <a:pt x="461394" y="478172"/>
                  </a:cubicBezTo>
                  <a:cubicBezTo>
                    <a:pt x="453267" y="466795"/>
                    <a:pt x="444616" y="455801"/>
                    <a:pt x="436227" y="444616"/>
                  </a:cubicBezTo>
                  <a:cubicBezTo>
                    <a:pt x="439023" y="405467"/>
                    <a:pt x="435627" y="365375"/>
                    <a:pt x="444616" y="327170"/>
                  </a:cubicBezTo>
                  <a:cubicBezTo>
                    <a:pt x="447333" y="315622"/>
                    <a:pt x="462062" y="311011"/>
                    <a:pt x="469783" y="302004"/>
                  </a:cubicBezTo>
                  <a:cubicBezTo>
                    <a:pt x="497557" y="269601"/>
                    <a:pt x="488891" y="269302"/>
                    <a:pt x="520117" y="243281"/>
                  </a:cubicBezTo>
                  <a:cubicBezTo>
                    <a:pt x="527862" y="236826"/>
                    <a:pt x="537539" y="232958"/>
                    <a:pt x="545284" y="226503"/>
                  </a:cubicBezTo>
                  <a:cubicBezTo>
                    <a:pt x="554398" y="218908"/>
                    <a:pt x="561443" y="209057"/>
                    <a:pt x="570451" y="201336"/>
                  </a:cubicBezTo>
                  <a:cubicBezTo>
                    <a:pt x="597867" y="177836"/>
                    <a:pt x="602617" y="178360"/>
                    <a:pt x="629174" y="159391"/>
                  </a:cubicBezTo>
                  <a:cubicBezTo>
                    <a:pt x="656283" y="140028"/>
                    <a:pt x="673472" y="123240"/>
                    <a:pt x="704675" y="109057"/>
                  </a:cubicBezTo>
                  <a:cubicBezTo>
                    <a:pt x="720775" y="101739"/>
                    <a:pt x="740294" y="102089"/>
                    <a:pt x="755009" y="92279"/>
                  </a:cubicBezTo>
                  <a:cubicBezTo>
                    <a:pt x="763398" y="86686"/>
                    <a:pt x="770701" y="78947"/>
                    <a:pt x="780176" y="75501"/>
                  </a:cubicBezTo>
                  <a:cubicBezTo>
                    <a:pt x="801847" y="67621"/>
                    <a:pt x="824917" y="64316"/>
                    <a:pt x="847288" y="58723"/>
                  </a:cubicBezTo>
                  <a:cubicBezTo>
                    <a:pt x="858473" y="55927"/>
                    <a:pt x="870139" y="54616"/>
                    <a:pt x="880844" y="50334"/>
                  </a:cubicBezTo>
                  <a:cubicBezTo>
                    <a:pt x="970253" y="14570"/>
                    <a:pt x="875616" y="49472"/>
                    <a:pt x="964734" y="25167"/>
                  </a:cubicBezTo>
                  <a:cubicBezTo>
                    <a:pt x="1081812" y="-6763"/>
                    <a:pt x="954821" y="20438"/>
                    <a:pt x="1057013" y="0"/>
                  </a:cubicBezTo>
                  <a:cubicBezTo>
                    <a:pt x="1121328" y="2796"/>
                    <a:pt x="1185925" y="1765"/>
                    <a:pt x="1249959" y="8389"/>
                  </a:cubicBezTo>
                  <a:cubicBezTo>
                    <a:pt x="1267551" y="10209"/>
                    <a:pt x="1300293" y="25167"/>
                    <a:pt x="1300293" y="25167"/>
                  </a:cubicBezTo>
                  <a:cubicBezTo>
                    <a:pt x="1348270" y="73144"/>
                    <a:pt x="1300126" y="30306"/>
                    <a:pt x="1359016" y="67112"/>
                  </a:cubicBezTo>
                  <a:cubicBezTo>
                    <a:pt x="1417059" y="103389"/>
                    <a:pt x="1368295" y="84187"/>
                    <a:pt x="1417739" y="100668"/>
                  </a:cubicBezTo>
                  <a:cubicBezTo>
                    <a:pt x="1448499" y="146808"/>
                    <a:pt x="1417739" y="107659"/>
                    <a:pt x="1459684" y="142613"/>
                  </a:cubicBezTo>
                  <a:cubicBezTo>
                    <a:pt x="1468798" y="150208"/>
                    <a:pt x="1475486" y="160496"/>
                    <a:pt x="1484851" y="167780"/>
                  </a:cubicBezTo>
                  <a:cubicBezTo>
                    <a:pt x="1500768" y="180160"/>
                    <a:pt x="1535185" y="201336"/>
                    <a:pt x="1535185" y="201336"/>
                  </a:cubicBezTo>
                  <a:cubicBezTo>
                    <a:pt x="1540778" y="209725"/>
                    <a:pt x="1544834" y="219374"/>
                    <a:pt x="1551963" y="226503"/>
                  </a:cubicBezTo>
                  <a:cubicBezTo>
                    <a:pt x="1559092" y="233632"/>
                    <a:pt x="1568926" y="237421"/>
                    <a:pt x="1577130" y="243281"/>
                  </a:cubicBezTo>
                  <a:cubicBezTo>
                    <a:pt x="1588507" y="251408"/>
                    <a:pt x="1600070" y="259349"/>
                    <a:pt x="1610686" y="268448"/>
                  </a:cubicBezTo>
                  <a:cubicBezTo>
                    <a:pt x="1667199" y="316888"/>
                    <a:pt x="1605401" y="273315"/>
                    <a:pt x="1661020" y="310392"/>
                  </a:cubicBezTo>
                  <a:cubicBezTo>
                    <a:pt x="1702677" y="372877"/>
                    <a:pt x="1649138" y="296133"/>
                    <a:pt x="1702965" y="360726"/>
                  </a:cubicBezTo>
                  <a:cubicBezTo>
                    <a:pt x="1737919" y="402671"/>
                    <a:pt x="1698770" y="371911"/>
                    <a:pt x="1744910" y="402671"/>
                  </a:cubicBezTo>
                  <a:lnTo>
                    <a:pt x="1778466" y="453005"/>
                  </a:lnTo>
                  <a:lnTo>
                    <a:pt x="1795244" y="47817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3849F0BE-2BF7-49CC-8CD1-2B166AFC8C5F}"/>
                </a:ext>
              </a:extLst>
            </p:cNvPr>
            <p:cNvSpPr/>
            <p:nvPr/>
          </p:nvSpPr>
          <p:spPr>
            <a:xfrm>
              <a:off x="10939244" y="2239861"/>
              <a:ext cx="310568" cy="218824"/>
            </a:xfrm>
            <a:custGeom>
              <a:avLst/>
              <a:gdLst>
                <a:gd name="connsiteX0" fmla="*/ 0 w 310568"/>
                <a:gd name="connsiteY0" fmla="*/ 159390 h 218824"/>
                <a:gd name="connsiteX1" fmla="*/ 41945 w 310568"/>
                <a:gd name="connsiteY1" fmla="*/ 176168 h 218824"/>
                <a:gd name="connsiteX2" fmla="*/ 67112 w 310568"/>
                <a:gd name="connsiteY2" fmla="*/ 192946 h 218824"/>
                <a:gd name="connsiteX3" fmla="*/ 92279 w 310568"/>
                <a:gd name="connsiteY3" fmla="*/ 201335 h 218824"/>
                <a:gd name="connsiteX4" fmla="*/ 176169 w 310568"/>
                <a:gd name="connsiteY4" fmla="*/ 218113 h 218824"/>
                <a:gd name="connsiteX5" fmla="*/ 251670 w 310568"/>
                <a:gd name="connsiteY5" fmla="*/ 209724 h 218824"/>
                <a:gd name="connsiteX6" fmla="*/ 260059 w 310568"/>
                <a:gd name="connsiteY6" fmla="*/ 151001 h 218824"/>
                <a:gd name="connsiteX7" fmla="*/ 268448 w 310568"/>
                <a:gd name="connsiteY7" fmla="*/ 125834 h 218824"/>
                <a:gd name="connsiteX8" fmla="*/ 293615 w 310568"/>
                <a:gd name="connsiteY8" fmla="*/ 41945 h 218824"/>
                <a:gd name="connsiteX9" fmla="*/ 310393 w 310568"/>
                <a:gd name="connsiteY9" fmla="*/ 0 h 2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568" h="218824">
                  <a:moveTo>
                    <a:pt x="0" y="159390"/>
                  </a:moveTo>
                  <a:cubicBezTo>
                    <a:pt x="13982" y="164983"/>
                    <a:pt x="28476" y="169434"/>
                    <a:pt x="41945" y="176168"/>
                  </a:cubicBezTo>
                  <a:cubicBezTo>
                    <a:pt x="50963" y="180677"/>
                    <a:pt x="58094" y="188437"/>
                    <a:pt x="67112" y="192946"/>
                  </a:cubicBezTo>
                  <a:cubicBezTo>
                    <a:pt x="75021" y="196901"/>
                    <a:pt x="83776" y="198906"/>
                    <a:pt x="92279" y="201335"/>
                  </a:cubicBezTo>
                  <a:cubicBezTo>
                    <a:pt x="127319" y="211347"/>
                    <a:pt x="136617" y="211521"/>
                    <a:pt x="176169" y="218113"/>
                  </a:cubicBezTo>
                  <a:cubicBezTo>
                    <a:pt x="201336" y="215317"/>
                    <a:pt x="231897" y="225542"/>
                    <a:pt x="251670" y="209724"/>
                  </a:cubicBezTo>
                  <a:cubicBezTo>
                    <a:pt x="267110" y="197372"/>
                    <a:pt x="256181" y="170390"/>
                    <a:pt x="260059" y="151001"/>
                  </a:cubicBezTo>
                  <a:cubicBezTo>
                    <a:pt x="261793" y="142330"/>
                    <a:pt x="266019" y="134337"/>
                    <a:pt x="268448" y="125834"/>
                  </a:cubicBezTo>
                  <a:cubicBezTo>
                    <a:pt x="274310" y="105317"/>
                    <a:pt x="283647" y="56898"/>
                    <a:pt x="293615" y="41945"/>
                  </a:cubicBezTo>
                  <a:cubicBezTo>
                    <a:pt x="313495" y="12125"/>
                    <a:pt x="310393" y="26860"/>
                    <a:pt x="310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1673EF6-1855-4A3C-BBBA-E32505C8FD4F}"/>
              </a:ext>
            </a:extLst>
          </p:cNvPr>
          <p:cNvSpPr txBox="1"/>
          <p:nvPr/>
        </p:nvSpPr>
        <p:spPr>
          <a:xfrm>
            <a:off x="796954" y="1124125"/>
            <a:ext cx="7380547" cy="2035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스택의 개념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밑이 막힌 긴 통</a:t>
            </a:r>
            <a:r>
              <a:rPr lang="en-US" altLang="ko-KR" sz="1400" dirty="0"/>
              <a:t>(</a:t>
            </a:r>
            <a:r>
              <a:rPr lang="ko-KR" altLang="en-US" sz="1400" dirty="0"/>
              <a:t>무언가를 넣는 곳과 빼내는 곳이 같음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입</a:t>
            </a:r>
            <a:r>
              <a:rPr lang="en-US" altLang="ko-KR" sz="1400" dirty="0"/>
              <a:t>, </a:t>
            </a:r>
            <a:r>
              <a:rPr lang="ko-KR" altLang="en-US" sz="1400" dirty="0"/>
              <a:t>출구가 같기 때문에 먼저 들어간 것은 밑에 있게 되고 나중에 들어간 것이 위에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결국 제일 나중에 들어간 것이 제일 먼저 나오게 된다</a:t>
            </a:r>
            <a:r>
              <a:rPr lang="en-US" altLang="ko-KR" sz="1400" dirty="0"/>
              <a:t>. LIFO(Last In First Out) </a:t>
            </a:r>
            <a:r>
              <a:rPr lang="ko-KR" altLang="en-US" sz="1400" dirty="0"/>
              <a:t>구조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스택의 조작 방법 </a:t>
            </a:r>
            <a:r>
              <a:rPr lang="en-US" altLang="ko-KR" sz="1400" dirty="0"/>
              <a:t>(push, pop </a:t>
            </a:r>
            <a:r>
              <a:rPr lang="ko-KR" altLang="en-US" sz="1400" dirty="0"/>
              <a:t>동작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70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97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8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6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39C090A-4411-49AB-989F-6A4DFFB39C5E}"/>
              </a:ext>
            </a:extLst>
          </p:cNvPr>
          <p:cNvSpPr txBox="1"/>
          <p:nvPr/>
        </p:nvSpPr>
        <p:spPr>
          <a:xfrm>
            <a:off x="796954" y="1283516"/>
            <a:ext cx="9010800" cy="2082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배열과 연결리스트의 차이점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배열은 정적인 자료 구조이지만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연결리스트는 동적인 자료 구조이다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배열은 메모리의 연속된 공간을 차지하는데 비해서 연결 리스트는 메모리의 연속된 공간을 차지하지 못한다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자료의 순서를 마구 바꾸어야 할 경우 배열의 경우에는 당기고 미는 등의 메모리 복사가 필요하지만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연결 리스트의 경우에는 링크가 가리키는 방향만 바꾸어 주면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247CA41-2019-4912-9BCA-A46AB86A366C}"/>
              </a:ext>
            </a:extLst>
          </p:cNvPr>
          <p:cNvGrpSpPr/>
          <p:nvPr/>
        </p:nvGrpSpPr>
        <p:grpSpPr>
          <a:xfrm>
            <a:off x="1451295" y="3683133"/>
            <a:ext cx="2810898" cy="2260683"/>
            <a:chOff x="1451295" y="3683133"/>
            <a:chExt cx="2810898" cy="226068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3414F3-C7DA-4F0D-82C8-78658055B3C3}"/>
                </a:ext>
              </a:extLst>
            </p:cNvPr>
            <p:cNvGrpSpPr/>
            <p:nvPr/>
          </p:nvGrpSpPr>
          <p:grpSpPr>
            <a:xfrm>
              <a:off x="2040727" y="4176592"/>
              <a:ext cx="1510018" cy="1767224"/>
              <a:chOff x="1101160" y="4276534"/>
              <a:chExt cx="1510018" cy="1767224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518D12F-082D-46DE-AFDC-CC9B59A00F70}"/>
                  </a:ext>
                </a:extLst>
              </p:cNvPr>
              <p:cNvGrpSpPr/>
              <p:nvPr/>
            </p:nvGrpSpPr>
            <p:grpSpPr>
              <a:xfrm>
                <a:off x="1101160" y="4276534"/>
                <a:ext cx="1510018" cy="1359017"/>
                <a:chOff x="1300294" y="4450358"/>
                <a:chExt cx="1166069" cy="1044431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14770CB-8692-487D-BE1D-C2ECFD1E4491}"/>
                    </a:ext>
                  </a:extLst>
                </p:cNvPr>
                <p:cNvSpPr/>
                <p:nvPr/>
              </p:nvSpPr>
              <p:spPr>
                <a:xfrm>
                  <a:off x="1300294" y="5285064"/>
                  <a:ext cx="1166069" cy="2097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a</a:t>
                  </a:r>
                  <a:endParaRPr lang="ko-KR" altLang="en-US" sz="14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116AD109-117B-427F-A8D6-0B70D9C057F4}"/>
                    </a:ext>
                  </a:extLst>
                </p:cNvPr>
                <p:cNvSpPr/>
                <p:nvPr/>
              </p:nvSpPr>
              <p:spPr>
                <a:xfrm>
                  <a:off x="1300294" y="5075339"/>
                  <a:ext cx="1166069" cy="2097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b</a:t>
                  </a:r>
                  <a:endParaRPr lang="ko-KR" altLang="en-US" sz="1400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3754BD3-176A-4F17-B54E-21AF6D81AC7B}"/>
                    </a:ext>
                  </a:extLst>
                </p:cNvPr>
                <p:cNvSpPr/>
                <p:nvPr/>
              </p:nvSpPr>
              <p:spPr>
                <a:xfrm>
                  <a:off x="1300294" y="4869808"/>
                  <a:ext cx="1166069" cy="2097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c</a:t>
                  </a:r>
                  <a:endParaRPr lang="ko-KR" altLang="en-US" sz="1400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4FA4519-1CEF-4B6F-9E98-1D3D23BEF6C3}"/>
                    </a:ext>
                  </a:extLst>
                </p:cNvPr>
                <p:cNvSpPr/>
                <p:nvPr/>
              </p:nvSpPr>
              <p:spPr>
                <a:xfrm>
                  <a:off x="1300294" y="4660083"/>
                  <a:ext cx="1166069" cy="2097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d</a:t>
                  </a:r>
                  <a:endParaRPr lang="ko-KR" altLang="en-US" sz="1400" dirty="0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36AECE5E-275B-4750-93A5-B57255CFDA3B}"/>
                    </a:ext>
                  </a:extLst>
                </p:cNvPr>
                <p:cNvSpPr/>
                <p:nvPr/>
              </p:nvSpPr>
              <p:spPr>
                <a:xfrm>
                  <a:off x="1300294" y="4450358"/>
                  <a:ext cx="1166069" cy="2097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/>
                    <a:t>e</a:t>
                  </a:r>
                  <a:endParaRPr lang="ko-KR" altLang="en-US" sz="1400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089C10-361E-4C4F-B2A0-9FD56A86EBA1}"/>
                  </a:ext>
                </a:extLst>
              </p:cNvPr>
              <p:cNvSpPr txBox="1"/>
              <p:nvPr/>
            </p:nvSpPr>
            <p:spPr>
              <a:xfrm>
                <a:off x="1533003" y="567442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배열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6AA849-DFF0-4B20-A5F8-24593617E68D}"/>
                </a:ext>
              </a:extLst>
            </p:cNvPr>
            <p:cNvSpPr txBox="1"/>
            <p:nvPr/>
          </p:nvSpPr>
          <p:spPr>
            <a:xfrm>
              <a:off x="1451295" y="3683133"/>
              <a:ext cx="2810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char a[5] = {‘a’ , ’b’ , ‘c’ , ‘d’ , ‘e’};</a:t>
              </a:r>
              <a:endParaRPr lang="ko-KR" altLang="en-US" sz="14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C338501-F9B8-444A-8F85-6C5CA581F4BB}"/>
              </a:ext>
            </a:extLst>
          </p:cNvPr>
          <p:cNvGrpSpPr/>
          <p:nvPr/>
        </p:nvGrpSpPr>
        <p:grpSpPr>
          <a:xfrm>
            <a:off x="6040074" y="4449487"/>
            <a:ext cx="771787" cy="452259"/>
            <a:chOff x="6006517" y="4449487"/>
            <a:chExt cx="1107347" cy="4522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E0B0553-2C2D-4F18-AB28-7FFFF82C4830}"/>
                </a:ext>
              </a:extLst>
            </p:cNvPr>
            <p:cNvSpPr/>
            <p:nvPr/>
          </p:nvSpPr>
          <p:spPr>
            <a:xfrm>
              <a:off x="6006517" y="4449487"/>
              <a:ext cx="1107347" cy="452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F94886E-71C6-4114-BCF5-ADF01A2C9E71}"/>
                </a:ext>
              </a:extLst>
            </p:cNvPr>
            <p:cNvCxnSpPr>
              <a:cxnSpLocks/>
            </p:cNvCxnSpPr>
            <p:nvPr/>
          </p:nvCxnSpPr>
          <p:spPr>
            <a:xfrm>
              <a:off x="6778304" y="4449487"/>
              <a:ext cx="0" cy="4522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74C0D35-A560-4C1D-AAE3-F72FD05BCC2B}"/>
              </a:ext>
            </a:extLst>
          </p:cNvPr>
          <p:cNvGrpSpPr/>
          <p:nvPr/>
        </p:nvGrpSpPr>
        <p:grpSpPr>
          <a:xfrm>
            <a:off x="7273256" y="4449487"/>
            <a:ext cx="771787" cy="452259"/>
            <a:chOff x="6006517" y="4449487"/>
            <a:chExt cx="1107347" cy="45225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AD96B7-0565-452C-84F9-4229178E234B}"/>
                </a:ext>
              </a:extLst>
            </p:cNvPr>
            <p:cNvSpPr/>
            <p:nvPr/>
          </p:nvSpPr>
          <p:spPr>
            <a:xfrm>
              <a:off x="6006517" y="4449487"/>
              <a:ext cx="1107347" cy="452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654CDCB-ECD8-4B7F-8BF4-900D0E79AD32}"/>
                </a:ext>
              </a:extLst>
            </p:cNvPr>
            <p:cNvCxnSpPr>
              <a:cxnSpLocks/>
            </p:cNvCxnSpPr>
            <p:nvPr/>
          </p:nvCxnSpPr>
          <p:spPr>
            <a:xfrm>
              <a:off x="6778304" y="4449487"/>
              <a:ext cx="0" cy="4522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0F96AD2-FE31-4427-922D-E8D3834C8D61}"/>
              </a:ext>
            </a:extLst>
          </p:cNvPr>
          <p:cNvGrpSpPr/>
          <p:nvPr/>
        </p:nvGrpSpPr>
        <p:grpSpPr>
          <a:xfrm>
            <a:off x="8506438" y="4449487"/>
            <a:ext cx="771787" cy="452259"/>
            <a:chOff x="6006517" y="4449487"/>
            <a:chExt cx="1107347" cy="45225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03ABFCF-7CB5-4ED0-8C83-CC9129A8C7CD}"/>
                </a:ext>
              </a:extLst>
            </p:cNvPr>
            <p:cNvSpPr/>
            <p:nvPr/>
          </p:nvSpPr>
          <p:spPr>
            <a:xfrm>
              <a:off x="6006517" y="4449487"/>
              <a:ext cx="1107347" cy="452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549A531-7249-4B9E-84E3-9809E88734FA}"/>
                </a:ext>
              </a:extLst>
            </p:cNvPr>
            <p:cNvCxnSpPr>
              <a:cxnSpLocks/>
            </p:cNvCxnSpPr>
            <p:nvPr/>
          </p:nvCxnSpPr>
          <p:spPr>
            <a:xfrm>
              <a:off x="6778304" y="4449487"/>
              <a:ext cx="0" cy="4522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9259F9E-1D28-4B54-BC37-131A1C482C50}"/>
              </a:ext>
            </a:extLst>
          </p:cNvPr>
          <p:cNvGrpSpPr/>
          <p:nvPr/>
        </p:nvGrpSpPr>
        <p:grpSpPr>
          <a:xfrm>
            <a:off x="9739620" y="4447615"/>
            <a:ext cx="771787" cy="452259"/>
            <a:chOff x="6006517" y="4449487"/>
            <a:chExt cx="1107347" cy="4522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21689E-313A-4CF4-8A3D-47A01B8045BA}"/>
                </a:ext>
              </a:extLst>
            </p:cNvPr>
            <p:cNvSpPr/>
            <p:nvPr/>
          </p:nvSpPr>
          <p:spPr>
            <a:xfrm>
              <a:off x="6006517" y="4449487"/>
              <a:ext cx="1107347" cy="452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C0EF493-7C0A-4BD9-8EEC-EA02EA398557}"/>
                </a:ext>
              </a:extLst>
            </p:cNvPr>
            <p:cNvCxnSpPr>
              <a:cxnSpLocks/>
            </p:cNvCxnSpPr>
            <p:nvPr/>
          </p:nvCxnSpPr>
          <p:spPr>
            <a:xfrm>
              <a:off x="6778304" y="4449487"/>
              <a:ext cx="0" cy="4522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2C4C60-80BF-4D65-8EE1-3FDFB70C64A3}"/>
              </a:ext>
            </a:extLst>
          </p:cNvPr>
          <p:cNvCxnSpPr>
            <a:stCxn id="17" idx="3"/>
            <a:endCxn id="25" idx="1"/>
          </p:cNvCxnSpPr>
          <p:nvPr/>
        </p:nvCxnSpPr>
        <p:spPr>
          <a:xfrm>
            <a:off x="6811861" y="4675617"/>
            <a:ext cx="4613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BE3AD7C-3FCD-49BA-AD67-42A7155C3AF3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8045043" y="4675617"/>
            <a:ext cx="4613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C958113-6A4C-41F2-9A2F-1A70E56C3CF0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9278225" y="4673745"/>
            <a:ext cx="461395" cy="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46F11D-0C87-45F8-B748-3110B2131032}"/>
              </a:ext>
            </a:extLst>
          </p:cNvPr>
          <p:cNvSpPr txBox="1"/>
          <p:nvPr/>
        </p:nvSpPr>
        <p:spPr>
          <a:xfrm>
            <a:off x="7565449" y="51636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29B1EA-E1FB-4C54-A5E8-C6CA2642151C}"/>
              </a:ext>
            </a:extLst>
          </p:cNvPr>
          <p:cNvSpPr txBox="1"/>
          <p:nvPr/>
        </p:nvSpPr>
        <p:spPr>
          <a:xfrm>
            <a:off x="7219428" y="4005262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각각의 노드들을 연결해줌</a:t>
            </a: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31272610-BE8B-4B35-A331-EA220F1EEBC6}"/>
              </a:ext>
            </a:extLst>
          </p:cNvPr>
          <p:cNvCxnSpPr>
            <a:cxnSpLocks/>
            <a:stCxn id="31" idx="3"/>
            <a:endCxn id="31" idx="2"/>
          </p:cNvCxnSpPr>
          <p:nvPr/>
        </p:nvCxnSpPr>
        <p:spPr>
          <a:xfrm flipH="1">
            <a:off x="10125514" y="4673745"/>
            <a:ext cx="385893" cy="226129"/>
          </a:xfrm>
          <a:prstGeom prst="curvedConnector4">
            <a:avLst>
              <a:gd name="adj1" fmla="val -59239"/>
              <a:gd name="adj2" fmla="val 201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40D8DA-3F20-4689-A3D2-10EA7116723F}"/>
              </a:ext>
            </a:extLst>
          </p:cNvPr>
          <p:cNvSpPr txBox="1"/>
          <p:nvPr/>
        </p:nvSpPr>
        <p:spPr>
          <a:xfrm>
            <a:off x="6096000" y="49898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C2B2BF-B2D7-47A0-A0FC-36E34BC69A8C}"/>
              </a:ext>
            </a:extLst>
          </p:cNvPr>
          <p:cNvSpPr txBox="1"/>
          <p:nvPr/>
        </p:nvSpPr>
        <p:spPr>
          <a:xfrm>
            <a:off x="9858986" y="502337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5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21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1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52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(Stack)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91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01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24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871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8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82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38C32F-7973-4BD8-ABE4-92CA4E9E27B8}"/>
              </a:ext>
            </a:extLst>
          </p:cNvPr>
          <p:cNvSpPr txBox="1"/>
          <p:nvPr/>
        </p:nvSpPr>
        <p:spPr>
          <a:xfrm>
            <a:off x="469783" y="1048624"/>
            <a:ext cx="217559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연결리스트 구현 코드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F6A88-30F5-471B-B03B-CC2ECB863FF2}"/>
              </a:ext>
            </a:extLst>
          </p:cNvPr>
          <p:cNvSpPr txBox="1"/>
          <p:nvPr/>
        </p:nvSpPr>
        <p:spPr>
          <a:xfrm>
            <a:off x="645952" y="1610687"/>
            <a:ext cx="92388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 선언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/>
              <a:t>typedef struct _node {</a:t>
            </a:r>
          </a:p>
          <a:p>
            <a:r>
              <a:rPr lang="en-US" altLang="ko-KR" sz="1600" dirty="0"/>
              <a:t>    int key;</a:t>
            </a:r>
          </a:p>
          <a:p>
            <a:r>
              <a:rPr lang="en-US" altLang="ko-KR" sz="1600" dirty="0"/>
              <a:t>    struct _node *next;  </a:t>
            </a:r>
            <a:r>
              <a:rPr lang="en-US" altLang="ko-KR" sz="1600" dirty="0">
                <a:solidFill>
                  <a:srgbClr val="0070C0"/>
                </a:solidFill>
              </a:rPr>
              <a:t>// </a:t>
            </a:r>
            <a:r>
              <a:rPr lang="ko-KR" altLang="en-US" sz="1600" dirty="0">
                <a:solidFill>
                  <a:srgbClr val="0070C0"/>
                </a:solidFill>
              </a:rPr>
              <a:t>다음 노드를 가리킬 구조체 포인터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/>
              <a:t>}node;</a:t>
            </a:r>
          </a:p>
          <a:p>
            <a:endParaRPr lang="ko-KR" altLang="en-US" sz="1600" dirty="0"/>
          </a:p>
          <a:p>
            <a:r>
              <a:rPr lang="en-US" altLang="ko-KR" sz="1600" dirty="0"/>
              <a:t>node *head, *tail;      </a:t>
            </a:r>
            <a:r>
              <a:rPr lang="en-US" altLang="ko-KR" sz="1600" dirty="0">
                <a:solidFill>
                  <a:srgbClr val="0070C0"/>
                </a:solidFill>
              </a:rPr>
              <a:t>// </a:t>
            </a:r>
            <a:r>
              <a:rPr lang="ko-KR" altLang="en-US" sz="1600" dirty="0">
                <a:solidFill>
                  <a:srgbClr val="0070C0"/>
                </a:solidFill>
              </a:rPr>
              <a:t>맨 처음 노드와 맨 마지막 노드</a:t>
            </a:r>
            <a:r>
              <a:rPr lang="en-US" altLang="ko-KR" sz="1600" dirty="0">
                <a:solidFill>
                  <a:srgbClr val="0070C0"/>
                </a:solidFill>
              </a:rPr>
              <a:t>(head </a:t>
            </a:r>
            <a:r>
              <a:rPr lang="ko-KR" altLang="en-US" sz="1600" dirty="0">
                <a:solidFill>
                  <a:srgbClr val="0070C0"/>
                </a:solidFill>
              </a:rPr>
              <a:t>와 </a:t>
            </a:r>
            <a:r>
              <a:rPr lang="en-US" altLang="ko-KR" sz="1600" dirty="0">
                <a:solidFill>
                  <a:srgbClr val="0070C0"/>
                </a:solidFill>
              </a:rPr>
              <a:t>tail </a:t>
            </a:r>
            <a:r>
              <a:rPr lang="ko-KR" altLang="en-US" sz="1600" dirty="0">
                <a:solidFill>
                  <a:srgbClr val="0070C0"/>
                </a:solidFill>
              </a:rPr>
              <a:t>노드에는 </a:t>
            </a:r>
            <a:r>
              <a:rPr lang="en-US" altLang="ko-KR" sz="1600" dirty="0">
                <a:solidFill>
                  <a:srgbClr val="0070C0"/>
                </a:solidFill>
              </a:rPr>
              <a:t>key </a:t>
            </a:r>
            <a:r>
              <a:rPr lang="ko-KR" altLang="en-US" sz="1600" dirty="0">
                <a:solidFill>
                  <a:srgbClr val="0070C0"/>
                </a:solidFill>
              </a:rPr>
              <a:t>값을 넣지 않음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57CFF9-5E3C-455A-8AE6-300DA5DA2F38}"/>
              </a:ext>
            </a:extLst>
          </p:cNvPr>
          <p:cNvSpPr/>
          <p:nvPr/>
        </p:nvSpPr>
        <p:spPr>
          <a:xfrm>
            <a:off x="645952" y="384527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b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init_list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head = 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*)malloc(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tail = 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*)malloc(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head-&gt;next = tail;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tail-&gt;next = tail;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6692B0D-999A-42CA-BA80-4A96BBB3788B}"/>
              </a:ext>
            </a:extLst>
          </p:cNvPr>
          <p:cNvGrpSpPr/>
          <p:nvPr/>
        </p:nvGrpSpPr>
        <p:grpSpPr>
          <a:xfrm>
            <a:off x="6761527" y="4355351"/>
            <a:ext cx="2247773" cy="1346586"/>
            <a:chOff x="6761527" y="4355351"/>
            <a:chExt cx="2247773" cy="134658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BD9EA5-BE12-430C-A5D0-D242CC8ED762}"/>
                </a:ext>
              </a:extLst>
            </p:cNvPr>
            <p:cNvSpPr/>
            <p:nvPr/>
          </p:nvSpPr>
          <p:spPr>
            <a:xfrm>
              <a:off x="6761527" y="4775250"/>
              <a:ext cx="771787" cy="452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EDB8346-BE96-4B25-9900-4A5CA2DFAAE0}"/>
                </a:ext>
              </a:extLst>
            </p:cNvPr>
            <p:cNvCxnSpPr>
              <a:cxnSpLocks/>
            </p:cNvCxnSpPr>
            <p:nvPr/>
          </p:nvCxnSpPr>
          <p:spPr>
            <a:xfrm>
              <a:off x="7299439" y="4775250"/>
              <a:ext cx="0" cy="4522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D9A5CE4-3A7F-4730-996A-B089C3380140}"/>
                </a:ext>
              </a:extLst>
            </p:cNvPr>
            <p:cNvSpPr/>
            <p:nvPr/>
          </p:nvSpPr>
          <p:spPr>
            <a:xfrm>
              <a:off x="7994709" y="4775250"/>
              <a:ext cx="771787" cy="452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4FA620C-845D-4120-866C-F880FB49D07B}"/>
                </a:ext>
              </a:extLst>
            </p:cNvPr>
            <p:cNvCxnSpPr>
              <a:cxnSpLocks/>
            </p:cNvCxnSpPr>
            <p:nvPr/>
          </p:nvCxnSpPr>
          <p:spPr>
            <a:xfrm>
              <a:off x="8532621" y="4775250"/>
              <a:ext cx="0" cy="4522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60CD215-211B-4CA5-BA57-CE9ABD907149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>
              <a:off x="7533314" y="5001380"/>
              <a:ext cx="461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E26DFB-CB6A-411A-9A3A-4784B4DE6E70}"/>
                </a:ext>
              </a:extLst>
            </p:cNvPr>
            <p:cNvSpPr txBox="1"/>
            <p:nvPr/>
          </p:nvSpPr>
          <p:spPr>
            <a:xfrm>
              <a:off x="6797003" y="5332605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90AC6B-BC78-4998-ACD6-448BC1F1D664}"/>
                </a:ext>
              </a:extLst>
            </p:cNvPr>
            <p:cNvSpPr txBox="1"/>
            <p:nvPr/>
          </p:nvSpPr>
          <p:spPr>
            <a:xfrm>
              <a:off x="8131976" y="5332605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6FA44C6F-4E64-4384-AFE7-2B3583F32F79}"/>
                </a:ext>
              </a:extLst>
            </p:cNvPr>
            <p:cNvCxnSpPr>
              <a:cxnSpLocks/>
              <a:stCxn id="21" idx="3"/>
              <a:endCxn id="21" idx="2"/>
            </p:cNvCxnSpPr>
            <p:nvPr/>
          </p:nvCxnSpPr>
          <p:spPr>
            <a:xfrm flipH="1">
              <a:off x="8380603" y="5001380"/>
              <a:ext cx="385893" cy="226129"/>
            </a:xfrm>
            <a:prstGeom prst="curvedConnector4">
              <a:avLst>
                <a:gd name="adj1" fmla="val -59239"/>
                <a:gd name="adj2" fmla="val 2010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E83440-A5FD-4560-9B9B-17CE1F844B1C}"/>
                </a:ext>
              </a:extLst>
            </p:cNvPr>
            <p:cNvSpPr txBox="1"/>
            <p:nvPr/>
          </p:nvSpPr>
          <p:spPr>
            <a:xfrm>
              <a:off x="7147420" y="4355351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next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092728-0EC9-4048-8F83-978130AD58BD}"/>
                </a:ext>
              </a:extLst>
            </p:cNvPr>
            <p:cNvSpPr txBox="1"/>
            <p:nvPr/>
          </p:nvSpPr>
          <p:spPr>
            <a:xfrm>
              <a:off x="8380602" y="4355351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next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8162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187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31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(Queue)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3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02E48D-C66B-434C-BBF2-1CF2CA98E6D2}"/>
              </a:ext>
            </a:extLst>
          </p:cNvPr>
          <p:cNvSpPr/>
          <p:nvPr/>
        </p:nvSpPr>
        <p:spPr>
          <a:xfrm>
            <a:off x="301304" y="97349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크기 순서대로 정렬해서 삽입</a:t>
            </a:r>
            <a:b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ordered_insert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*s, *p, *r;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 = head;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 = p-&gt;next;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(s-&gt;key &lt;=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s != tail)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 = p-&gt;next;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 = p-&gt;next;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 = 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*)malloc(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r-&gt;key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p-&gt;next = 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r-&gt;next = s;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16500F-5C66-400C-87D6-026753729F60}"/>
              </a:ext>
            </a:extLst>
          </p:cNvPr>
          <p:cNvGrpSpPr/>
          <p:nvPr/>
        </p:nvGrpSpPr>
        <p:grpSpPr>
          <a:xfrm>
            <a:off x="5289259" y="2186506"/>
            <a:ext cx="5700639" cy="1547515"/>
            <a:chOff x="5289259" y="2186506"/>
            <a:chExt cx="5700639" cy="154751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C2FB6FF-2A02-474F-833F-6880543D3184}"/>
                </a:ext>
              </a:extLst>
            </p:cNvPr>
            <p:cNvGrpSpPr/>
            <p:nvPr/>
          </p:nvGrpSpPr>
          <p:grpSpPr>
            <a:xfrm>
              <a:off x="5289259" y="2805245"/>
              <a:ext cx="771787" cy="452259"/>
              <a:chOff x="6006517" y="4449487"/>
              <a:chExt cx="1107347" cy="45225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4726350-6ADA-4D45-86BD-90E3D88DA8F7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E694A74-8247-4043-BB46-59E0BAE61A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6043D83-9316-4EAB-9DF4-664E6A59A48E}"/>
                </a:ext>
              </a:extLst>
            </p:cNvPr>
            <p:cNvGrpSpPr/>
            <p:nvPr/>
          </p:nvGrpSpPr>
          <p:grpSpPr>
            <a:xfrm>
              <a:off x="6522441" y="2805245"/>
              <a:ext cx="771787" cy="452259"/>
              <a:chOff x="6006517" y="4449487"/>
              <a:chExt cx="1107347" cy="45225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6B596CA-333A-482F-85B1-4F9060A9E0F4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F830309-0133-4B2F-BD28-0F103DDD5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7662D1-FB48-4D12-84EB-C45A5C77A11E}"/>
                </a:ext>
              </a:extLst>
            </p:cNvPr>
            <p:cNvGrpSpPr/>
            <p:nvPr/>
          </p:nvGrpSpPr>
          <p:grpSpPr>
            <a:xfrm>
              <a:off x="7764012" y="2186506"/>
              <a:ext cx="771787" cy="452259"/>
              <a:chOff x="6006517" y="4449487"/>
              <a:chExt cx="1107347" cy="45225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7DA7A15-D10E-438D-9CBD-1671298A9358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81D875CF-A334-4430-9FAB-A48EFF60A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47EE232-E385-4FA9-8CD8-8DEFA359F68C}"/>
                </a:ext>
              </a:extLst>
            </p:cNvPr>
            <p:cNvGrpSpPr/>
            <p:nvPr/>
          </p:nvGrpSpPr>
          <p:grpSpPr>
            <a:xfrm>
              <a:off x="8988805" y="2803373"/>
              <a:ext cx="771787" cy="452259"/>
              <a:chOff x="6006517" y="4449487"/>
              <a:chExt cx="1107347" cy="452259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9857C8-66D3-45C9-9EF0-5B16FA227D06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EB0E238-BDD3-4EC8-9A6F-703F17CDD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13046C4-3860-4E7D-8234-CC9CF67AA8F8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6061046" y="3031375"/>
              <a:ext cx="461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C8DDDC1-A6D4-4613-91BB-390BF532DD27}"/>
                </a:ext>
              </a:extLst>
            </p:cNvPr>
            <p:cNvGrpSpPr/>
            <p:nvPr/>
          </p:nvGrpSpPr>
          <p:grpSpPr>
            <a:xfrm>
              <a:off x="10218111" y="2803373"/>
              <a:ext cx="771787" cy="452259"/>
              <a:chOff x="6006517" y="4449487"/>
              <a:chExt cx="1107347" cy="45225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176C980-D278-4613-B571-CCBC701D5DE4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6187550-086E-4498-AAA7-C46E77B55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058C9C2-90C9-487B-8C9B-1179DF46E8A1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>
              <a:off x="9760592" y="3029503"/>
              <a:ext cx="457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A69B91-FE85-415A-B53F-38E432D50AB1}"/>
                </a:ext>
              </a:extLst>
            </p:cNvPr>
            <p:cNvSpPr txBox="1"/>
            <p:nvPr/>
          </p:nvSpPr>
          <p:spPr>
            <a:xfrm>
              <a:off x="5314427" y="331760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2762A5-723B-44C8-98B9-5680C551C22B}"/>
                </a:ext>
              </a:extLst>
            </p:cNvPr>
            <p:cNvSpPr txBox="1"/>
            <p:nvPr/>
          </p:nvSpPr>
          <p:spPr>
            <a:xfrm>
              <a:off x="10355378" y="336468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5B020950-4931-4FC0-AEDC-37F7CA360876}"/>
                </a:ext>
              </a:extLst>
            </p:cNvPr>
            <p:cNvCxnSpPr>
              <a:cxnSpLocks/>
              <a:stCxn id="24" idx="3"/>
              <a:endCxn id="24" idx="2"/>
            </p:cNvCxnSpPr>
            <p:nvPr/>
          </p:nvCxnSpPr>
          <p:spPr>
            <a:xfrm flipH="1">
              <a:off x="10604005" y="3029503"/>
              <a:ext cx="385893" cy="226129"/>
            </a:xfrm>
            <a:prstGeom prst="curvedConnector4">
              <a:avLst>
                <a:gd name="adj1" fmla="val -59239"/>
                <a:gd name="adj2" fmla="val 2010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6C9224-528C-41F0-A955-DDF8D0321774}"/>
                </a:ext>
              </a:extLst>
            </p:cNvPr>
            <p:cNvSpPr txBox="1"/>
            <p:nvPr/>
          </p:nvSpPr>
          <p:spPr>
            <a:xfrm>
              <a:off x="6742584" y="331760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51C7D0-2CF5-480D-9B3F-C5DA7BEDED6E}"/>
                </a:ext>
              </a:extLst>
            </p:cNvPr>
            <p:cNvSpPr txBox="1"/>
            <p:nvPr/>
          </p:nvSpPr>
          <p:spPr>
            <a:xfrm>
              <a:off x="9273918" y="333548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294196-6E88-429A-9929-17B8C6FB9C1E}"/>
                </a:ext>
              </a:extLst>
            </p:cNvPr>
            <p:cNvSpPr txBox="1"/>
            <p:nvPr/>
          </p:nvSpPr>
          <p:spPr>
            <a:xfrm>
              <a:off x="7652010" y="2680229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 (</a:t>
              </a:r>
              <a:r>
                <a:rPr lang="ko-KR" altLang="en-US" dirty="0"/>
                <a:t>삽입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1726D4C6-185C-459A-B2BD-C22CC5D38E5D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7294228" y="2412636"/>
              <a:ext cx="469784" cy="61873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구부러짐 40">
              <a:extLst>
                <a:ext uri="{FF2B5EF4-FFF2-40B4-BE49-F238E27FC236}">
                  <a16:creationId xmlns:a16="http://schemas.microsoft.com/office/drawing/2014/main" id="{57C1517D-8FDC-42E2-B19D-A286E42B21A6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8535799" y="2412636"/>
              <a:ext cx="453006" cy="61686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4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71F0DB-D9E8-4083-959C-0B2892A677B3}"/>
              </a:ext>
            </a:extLst>
          </p:cNvPr>
          <p:cNvSpPr/>
          <p:nvPr/>
        </p:nvSpPr>
        <p:spPr>
          <a:xfrm>
            <a:off x="405468" y="170142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t </a:t>
            </a:r>
            <a:r>
              <a:rPr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노드 다음에 삽입</a:t>
            </a:r>
            <a:b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insert_after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*s;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 = 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*)malloc(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s-&gt;key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s-&gt;next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 = s;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7E1604F-EA3B-404D-8AC7-6D624BC4C11A}"/>
              </a:ext>
            </a:extLst>
          </p:cNvPr>
          <p:cNvGrpSpPr/>
          <p:nvPr/>
        </p:nvGrpSpPr>
        <p:grpSpPr>
          <a:xfrm>
            <a:off x="5289259" y="2378817"/>
            <a:ext cx="5700639" cy="1934045"/>
            <a:chOff x="5289259" y="1799976"/>
            <a:chExt cx="5700639" cy="193404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6883512-9745-4FD0-B48C-B6C2731E05B4}"/>
                </a:ext>
              </a:extLst>
            </p:cNvPr>
            <p:cNvGrpSpPr/>
            <p:nvPr/>
          </p:nvGrpSpPr>
          <p:grpSpPr>
            <a:xfrm>
              <a:off x="5289259" y="2805245"/>
              <a:ext cx="771787" cy="452259"/>
              <a:chOff x="6006517" y="4449487"/>
              <a:chExt cx="1107347" cy="45225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02F0E0A-4069-40B2-818B-7658F5F9F289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CF0E84AC-BFF7-4DB3-94E7-65AD4AD01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C736455-694F-4393-9B0B-C8481ED83D7C}"/>
                </a:ext>
              </a:extLst>
            </p:cNvPr>
            <p:cNvGrpSpPr/>
            <p:nvPr/>
          </p:nvGrpSpPr>
          <p:grpSpPr>
            <a:xfrm>
              <a:off x="6522441" y="2805245"/>
              <a:ext cx="771787" cy="452259"/>
              <a:chOff x="6006517" y="4449487"/>
              <a:chExt cx="1107347" cy="452259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7B3B92-6DB4-466A-80FB-8E48230802D0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0769F470-5D8C-4996-9672-2EE1EE718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22E8565-922F-4C37-A261-2558DD255188}"/>
                </a:ext>
              </a:extLst>
            </p:cNvPr>
            <p:cNvGrpSpPr/>
            <p:nvPr/>
          </p:nvGrpSpPr>
          <p:grpSpPr>
            <a:xfrm>
              <a:off x="7750383" y="1799976"/>
              <a:ext cx="771787" cy="452259"/>
              <a:chOff x="6006517" y="4449487"/>
              <a:chExt cx="1107347" cy="45225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ABC7AB-C3C9-4724-A540-FD1E4751175E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1DDB67E-98BA-482B-B0EB-C68CA91C6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AC8014F-AB61-494D-BDFA-DD610AD8A354}"/>
                </a:ext>
              </a:extLst>
            </p:cNvPr>
            <p:cNvGrpSpPr/>
            <p:nvPr/>
          </p:nvGrpSpPr>
          <p:grpSpPr>
            <a:xfrm>
              <a:off x="8988805" y="2803373"/>
              <a:ext cx="771787" cy="452259"/>
              <a:chOff x="6006517" y="4449487"/>
              <a:chExt cx="1107347" cy="452259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96395B5-F648-4A13-BD9C-C9E0F9092614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F064D30-55D1-4B6B-BAFC-84E4F306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5654E2CB-69BA-4030-9E14-C24E9AFCE8D5}"/>
                </a:ext>
              </a:extLst>
            </p:cNvPr>
            <p:cNvCxnSpPr>
              <a:stCxn id="60" idx="3"/>
              <a:endCxn id="58" idx="1"/>
            </p:cNvCxnSpPr>
            <p:nvPr/>
          </p:nvCxnSpPr>
          <p:spPr>
            <a:xfrm>
              <a:off x="6061046" y="3031375"/>
              <a:ext cx="461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FA41202-B28C-4649-AA69-AD0D18792378}"/>
                </a:ext>
              </a:extLst>
            </p:cNvPr>
            <p:cNvGrpSpPr/>
            <p:nvPr/>
          </p:nvGrpSpPr>
          <p:grpSpPr>
            <a:xfrm>
              <a:off x="10218111" y="2803373"/>
              <a:ext cx="771787" cy="452259"/>
              <a:chOff x="6006517" y="4449487"/>
              <a:chExt cx="1107347" cy="452259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6127145-577C-4E24-90F9-6C2F304F6DCD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BF67012-29F0-4D74-B652-62EE22DE9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7843056-6D85-4BA2-8F53-51B1A587E971}"/>
                </a:ext>
              </a:extLst>
            </p:cNvPr>
            <p:cNvCxnSpPr>
              <a:cxnSpLocks/>
              <a:stCxn id="54" idx="3"/>
              <a:endCxn id="52" idx="1"/>
            </p:cNvCxnSpPr>
            <p:nvPr/>
          </p:nvCxnSpPr>
          <p:spPr>
            <a:xfrm>
              <a:off x="9760592" y="3029503"/>
              <a:ext cx="457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FA098F-A86B-4DAB-A6CA-FEC43F4AF909}"/>
                </a:ext>
              </a:extLst>
            </p:cNvPr>
            <p:cNvSpPr txBox="1"/>
            <p:nvPr/>
          </p:nvSpPr>
          <p:spPr>
            <a:xfrm>
              <a:off x="5314427" y="331760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77F8A0-5691-4CF7-A74B-FCE51A32AEA9}"/>
                </a:ext>
              </a:extLst>
            </p:cNvPr>
            <p:cNvSpPr txBox="1"/>
            <p:nvPr/>
          </p:nvSpPr>
          <p:spPr>
            <a:xfrm>
              <a:off x="10355378" y="336468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46" name="연결선: 구부러짐 45">
              <a:extLst>
                <a:ext uri="{FF2B5EF4-FFF2-40B4-BE49-F238E27FC236}">
                  <a16:creationId xmlns:a16="http://schemas.microsoft.com/office/drawing/2014/main" id="{7C59C792-E105-4E2A-9B90-B53DFEDB0542}"/>
                </a:ext>
              </a:extLst>
            </p:cNvPr>
            <p:cNvCxnSpPr>
              <a:cxnSpLocks/>
              <a:stCxn id="52" idx="3"/>
              <a:endCxn id="52" idx="2"/>
            </p:cNvCxnSpPr>
            <p:nvPr/>
          </p:nvCxnSpPr>
          <p:spPr>
            <a:xfrm flipH="1">
              <a:off x="10604005" y="3029503"/>
              <a:ext cx="385893" cy="226129"/>
            </a:xfrm>
            <a:prstGeom prst="curvedConnector4">
              <a:avLst>
                <a:gd name="adj1" fmla="val -59239"/>
                <a:gd name="adj2" fmla="val 2010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9AB443-EEB8-41E6-A02B-263A6DECA8AC}"/>
                </a:ext>
              </a:extLst>
            </p:cNvPr>
            <p:cNvSpPr txBox="1"/>
            <p:nvPr/>
          </p:nvSpPr>
          <p:spPr>
            <a:xfrm>
              <a:off x="6742584" y="3317604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8BCB97-D844-4A94-9384-99337EFD9E1E}"/>
                </a:ext>
              </a:extLst>
            </p:cNvPr>
            <p:cNvSpPr txBox="1"/>
            <p:nvPr/>
          </p:nvSpPr>
          <p:spPr>
            <a:xfrm>
              <a:off x="7652010" y="2210445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 (</a:t>
              </a:r>
              <a:r>
                <a:rPr lang="ko-KR" altLang="en-US" sz="1600" dirty="0"/>
                <a:t>삽입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cxnSp>
          <p:nvCxnSpPr>
            <p:cNvPr id="50" name="연결선: 구부러짐 49">
              <a:extLst>
                <a:ext uri="{FF2B5EF4-FFF2-40B4-BE49-F238E27FC236}">
                  <a16:creationId xmlns:a16="http://schemas.microsoft.com/office/drawing/2014/main" id="{B3D53878-B2DE-4FF4-9175-A6E45F3AE455}"/>
                </a:ext>
              </a:extLst>
            </p:cNvPr>
            <p:cNvCxnSpPr>
              <a:cxnSpLocks/>
              <a:stCxn id="58" idx="3"/>
              <a:endCxn id="56" idx="1"/>
            </p:cNvCxnSpPr>
            <p:nvPr/>
          </p:nvCxnSpPr>
          <p:spPr>
            <a:xfrm flipV="1">
              <a:off x="7294228" y="2026106"/>
              <a:ext cx="456155" cy="100526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구부러짐 50">
              <a:extLst>
                <a:ext uri="{FF2B5EF4-FFF2-40B4-BE49-F238E27FC236}">
                  <a16:creationId xmlns:a16="http://schemas.microsoft.com/office/drawing/2014/main" id="{5F585BE4-94D5-41AF-A47A-0A6DE3901354}"/>
                </a:ext>
              </a:extLst>
            </p:cNvPr>
            <p:cNvCxnSpPr>
              <a:cxnSpLocks/>
              <a:stCxn id="56" idx="3"/>
              <a:endCxn id="54" idx="1"/>
            </p:cNvCxnSpPr>
            <p:nvPr/>
          </p:nvCxnSpPr>
          <p:spPr>
            <a:xfrm>
              <a:off x="8522170" y="2026106"/>
              <a:ext cx="466635" cy="100339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구부러짐 62">
              <a:extLst>
                <a:ext uri="{FF2B5EF4-FFF2-40B4-BE49-F238E27FC236}">
                  <a16:creationId xmlns:a16="http://schemas.microsoft.com/office/drawing/2014/main" id="{4B8A5ACB-060A-45F9-900B-364B6D95B63A}"/>
                </a:ext>
              </a:extLst>
            </p:cNvPr>
            <p:cNvCxnSpPr>
              <a:cxnSpLocks/>
              <a:stCxn id="58" idx="3"/>
              <a:endCxn id="54" idx="1"/>
            </p:cNvCxnSpPr>
            <p:nvPr/>
          </p:nvCxnSpPr>
          <p:spPr>
            <a:xfrm flipV="1">
              <a:off x="7294228" y="3029503"/>
              <a:ext cx="1694577" cy="1872"/>
            </a:xfrm>
            <a:prstGeom prst="curvedConnector3">
              <a:avLst>
                <a:gd name="adj1" fmla="val 52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곱하기 기호 67">
              <a:extLst>
                <a:ext uri="{FF2B5EF4-FFF2-40B4-BE49-F238E27FC236}">
                  <a16:creationId xmlns:a16="http://schemas.microsoft.com/office/drawing/2014/main" id="{24A01B4B-1F88-4D0F-8B18-46EA9C9481AD}"/>
                </a:ext>
              </a:extLst>
            </p:cNvPr>
            <p:cNvSpPr/>
            <p:nvPr/>
          </p:nvSpPr>
          <p:spPr>
            <a:xfrm>
              <a:off x="7944374" y="2837830"/>
              <a:ext cx="456155" cy="392635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32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A368B-252D-4363-B4E0-6EFD5060B2E8}"/>
              </a:ext>
            </a:extLst>
          </p:cNvPr>
          <p:cNvSpPr/>
          <p:nvPr/>
        </p:nvSpPr>
        <p:spPr>
          <a:xfrm>
            <a:off x="405573" y="102245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k</a:t>
            </a:r>
            <a:r>
              <a:rPr lang="ko-KR" altLang="en-US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전에 </a:t>
            </a:r>
            <a:r>
              <a:rPr lang="en-US" altLang="ko-KR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t </a:t>
            </a:r>
            <a:r>
              <a:rPr lang="ko-KR" altLang="en-US" sz="14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삽입</a:t>
            </a:r>
            <a:b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insert_node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insert t before k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*s, *p, *r;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 = head;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 = p-&gt;next;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(s-&gt;key !=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s != tail)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 = p-&gt;next;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 = p-&gt;next;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 != tail)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 = 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*)malloc(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r-&gt;key =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p-&gt;next = r;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r-&gt;next = s;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p-&gt;next;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38054E5-1876-4704-860E-0719DC16553F}"/>
              </a:ext>
            </a:extLst>
          </p:cNvPr>
          <p:cNvGrpSpPr/>
          <p:nvPr/>
        </p:nvGrpSpPr>
        <p:grpSpPr>
          <a:xfrm>
            <a:off x="5289259" y="2351198"/>
            <a:ext cx="5700639" cy="1869385"/>
            <a:chOff x="5289259" y="1864636"/>
            <a:chExt cx="5700639" cy="18693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472EB05-6BF0-4137-B61F-6EA06E27CD85}"/>
                </a:ext>
              </a:extLst>
            </p:cNvPr>
            <p:cNvGrpSpPr/>
            <p:nvPr/>
          </p:nvGrpSpPr>
          <p:grpSpPr>
            <a:xfrm>
              <a:off x="5289259" y="2805245"/>
              <a:ext cx="771787" cy="452259"/>
              <a:chOff x="6006517" y="4449487"/>
              <a:chExt cx="1107347" cy="452259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4657CCE-3168-48EA-A934-A2CB8B8432F6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96B155F-CA0E-40A0-879F-DF7790FE6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7C06D9E-270B-43F2-9242-54D24CC88780}"/>
                </a:ext>
              </a:extLst>
            </p:cNvPr>
            <p:cNvGrpSpPr/>
            <p:nvPr/>
          </p:nvGrpSpPr>
          <p:grpSpPr>
            <a:xfrm>
              <a:off x="6522441" y="2805245"/>
              <a:ext cx="771787" cy="452259"/>
              <a:chOff x="6006517" y="4449487"/>
              <a:chExt cx="1107347" cy="45225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54BECE3-45C9-4BD2-A139-E1DD91C27941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12C5120-05EB-4D79-AA77-50A3F6B72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9621C70-71F9-49FE-B099-0A582C3D685F}"/>
                </a:ext>
              </a:extLst>
            </p:cNvPr>
            <p:cNvGrpSpPr/>
            <p:nvPr/>
          </p:nvGrpSpPr>
          <p:grpSpPr>
            <a:xfrm>
              <a:off x="7774803" y="1864636"/>
              <a:ext cx="771787" cy="452259"/>
              <a:chOff x="6006517" y="4449487"/>
              <a:chExt cx="1107347" cy="45225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086A53-2C91-4A62-A7ED-ED91BC9C17E1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FC3D687-0A60-491F-9972-4F851BEFB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DF65AC5-A5B7-42DE-AD4E-E5EB6E594415}"/>
                </a:ext>
              </a:extLst>
            </p:cNvPr>
            <p:cNvGrpSpPr/>
            <p:nvPr/>
          </p:nvGrpSpPr>
          <p:grpSpPr>
            <a:xfrm>
              <a:off x="8988805" y="2803373"/>
              <a:ext cx="771787" cy="452259"/>
              <a:chOff x="6006517" y="4449487"/>
              <a:chExt cx="1107347" cy="45225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8B850A9-5A88-449E-AEF1-D3C733299284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10</a:t>
                </a:r>
                <a:endParaRPr lang="ko-KR" altLang="en-US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0D91E436-1823-40DF-BDBB-D50F51DE8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D866989-1CF6-4983-A71A-5DE13F5C2030}"/>
                </a:ext>
              </a:extLst>
            </p:cNvPr>
            <p:cNvCxnSpPr>
              <a:stCxn id="32" idx="3"/>
              <a:endCxn id="30" idx="1"/>
            </p:cNvCxnSpPr>
            <p:nvPr/>
          </p:nvCxnSpPr>
          <p:spPr>
            <a:xfrm>
              <a:off x="6061046" y="3031375"/>
              <a:ext cx="461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5B2C60-782B-42AF-8E46-E8148C3460F4}"/>
                </a:ext>
              </a:extLst>
            </p:cNvPr>
            <p:cNvGrpSpPr/>
            <p:nvPr/>
          </p:nvGrpSpPr>
          <p:grpSpPr>
            <a:xfrm>
              <a:off x="10218111" y="2803373"/>
              <a:ext cx="771787" cy="452259"/>
              <a:chOff x="6006517" y="4449487"/>
              <a:chExt cx="1107347" cy="45225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B46BC4B-2E2C-4897-892F-3FFB385FEB5D}"/>
                  </a:ext>
                </a:extLst>
              </p:cNvPr>
              <p:cNvSpPr/>
              <p:nvPr/>
            </p:nvSpPr>
            <p:spPr>
              <a:xfrm>
                <a:off x="6006517" y="4449487"/>
                <a:ext cx="1107347" cy="4522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A645DB29-D626-44A6-8C63-8E775DB9B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304" y="4449487"/>
                <a:ext cx="0" cy="4522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0C20123-5A51-4143-80B3-CCDED268E627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>
            <a:xfrm>
              <a:off x="9760592" y="3029503"/>
              <a:ext cx="457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630A1E-255F-40E7-A420-65D8F8B4B07B}"/>
                </a:ext>
              </a:extLst>
            </p:cNvPr>
            <p:cNvSpPr txBox="1"/>
            <p:nvPr/>
          </p:nvSpPr>
          <p:spPr>
            <a:xfrm>
              <a:off x="5314427" y="331760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90BFF-CC9D-4C76-B55A-79EBAFA0DA13}"/>
                </a:ext>
              </a:extLst>
            </p:cNvPr>
            <p:cNvSpPr txBox="1"/>
            <p:nvPr/>
          </p:nvSpPr>
          <p:spPr>
            <a:xfrm>
              <a:off x="10355378" y="336468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84ED474D-5836-4393-A639-2F26A549FA81}"/>
                </a:ext>
              </a:extLst>
            </p:cNvPr>
            <p:cNvCxnSpPr>
              <a:cxnSpLocks/>
              <a:stCxn id="24" idx="3"/>
              <a:endCxn id="24" idx="2"/>
            </p:cNvCxnSpPr>
            <p:nvPr/>
          </p:nvCxnSpPr>
          <p:spPr>
            <a:xfrm flipH="1">
              <a:off x="10604005" y="3029503"/>
              <a:ext cx="385893" cy="226129"/>
            </a:xfrm>
            <a:prstGeom prst="curvedConnector4">
              <a:avLst>
                <a:gd name="adj1" fmla="val -59239"/>
                <a:gd name="adj2" fmla="val 2010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F93304-AD1E-4D6A-8A29-8E3A3FD49783}"/>
                </a:ext>
              </a:extLst>
            </p:cNvPr>
            <p:cNvSpPr txBox="1"/>
            <p:nvPr/>
          </p:nvSpPr>
          <p:spPr>
            <a:xfrm>
              <a:off x="6742584" y="331760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A43236-FB66-4D46-9EB3-9A75B4B4E324}"/>
                </a:ext>
              </a:extLst>
            </p:cNvPr>
            <p:cNvSpPr txBox="1"/>
            <p:nvPr/>
          </p:nvSpPr>
          <p:spPr>
            <a:xfrm>
              <a:off x="9273918" y="333548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B6F25F-4B27-4B91-BBBD-3460A0BA8C93}"/>
                </a:ext>
              </a:extLst>
            </p:cNvPr>
            <p:cNvSpPr txBox="1"/>
            <p:nvPr/>
          </p:nvSpPr>
          <p:spPr>
            <a:xfrm>
              <a:off x="7411373" y="2316895"/>
              <a:ext cx="1502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r</a:t>
              </a:r>
              <a:br>
                <a:rPr lang="en-US" altLang="ko-KR" sz="1600" dirty="0"/>
              </a:br>
              <a:r>
                <a:rPr lang="en-US" altLang="ko-KR" sz="1600" dirty="0"/>
                <a:t>(10 </a:t>
              </a:r>
              <a:r>
                <a:rPr lang="ko-KR" altLang="en-US" sz="1600" dirty="0"/>
                <a:t>전에 삽입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cxnSp>
          <p:nvCxnSpPr>
            <p:cNvPr id="42" name="연결선: 구부러짐 41">
              <a:extLst>
                <a:ext uri="{FF2B5EF4-FFF2-40B4-BE49-F238E27FC236}">
                  <a16:creationId xmlns:a16="http://schemas.microsoft.com/office/drawing/2014/main" id="{B98BE52D-7F8B-403F-BFBE-199E9A5FBF5B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>
            <a:xfrm flipV="1">
              <a:off x="7294228" y="2090766"/>
              <a:ext cx="480575" cy="940609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구부러짐 44">
              <a:extLst>
                <a:ext uri="{FF2B5EF4-FFF2-40B4-BE49-F238E27FC236}">
                  <a16:creationId xmlns:a16="http://schemas.microsoft.com/office/drawing/2014/main" id="{9AD30341-85A2-4B9B-913D-3BE01E8225F3}"/>
                </a:ext>
              </a:extLst>
            </p:cNvPr>
            <p:cNvCxnSpPr>
              <a:cxnSpLocks/>
              <a:stCxn id="28" idx="3"/>
              <a:endCxn id="26" idx="1"/>
            </p:cNvCxnSpPr>
            <p:nvPr/>
          </p:nvCxnSpPr>
          <p:spPr>
            <a:xfrm>
              <a:off x="8546590" y="2090766"/>
              <a:ext cx="442215" cy="93873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97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53D62-6DDE-45BD-9BBC-30707748DD35}"/>
              </a:ext>
            </a:extLst>
          </p:cNvPr>
          <p:cNvSpPr/>
          <p:nvPr/>
        </p:nvSpPr>
        <p:spPr>
          <a:xfrm>
            <a:off x="430635" y="131421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모든 노드 값 출력</a:t>
            </a:r>
            <a:b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fr-FR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print_list(</a:t>
            </a:r>
            <a:r>
              <a:rPr lang="fr-FR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fr-FR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fr-F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tail)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"%-8d"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-&gt;key);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</a:t>
            </a:r>
            <a:r>
              <a:rPr lang="ko-KR" altLang="en-US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 할 때는 </a:t>
            </a:r>
            <a:r>
              <a:rPr lang="en-US" altLang="ko-KR" sz="1600" dirty="0" err="1">
                <a:solidFill>
                  <a:srgbClr val="0070C0"/>
                </a:solidFill>
              </a:rPr>
              <a:t>print_list</a:t>
            </a:r>
            <a:r>
              <a:rPr lang="en-US" altLang="ko-KR" sz="1600" dirty="0">
                <a:solidFill>
                  <a:srgbClr val="0070C0"/>
                </a:solidFill>
              </a:rPr>
              <a:t>(head-&gt;next); </a:t>
            </a:r>
            <a:br>
              <a:rPr lang="en-US" altLang="ko-KR" sz="1600" dirty="0">
                <a:solidFill>
                  <a:srgbClr val="0070C0"/>
                </a:solidFill>
              </a:rPr>
            </a:br>
            <a:r>
              <a:rPr lang="ko-KR" altLang="en-US" sz="1600" dirty="0">
                <a:solidFill>
                  <a:srgbClr val="0070C0"/>
                </a:solidFill>
              </a:rPr>
              <a:t>이렇게 호출 하면 </a:t>
            </a:r>
            <a:r>
              <a:rPr lang="en-US" altLang="ko-KR" sz="1600" dirty="0">
                <a:solidFill>
                  <a:srgbClr val="0070C0"/>
                </a:solidFill>
              </a:rPr>
              <a:t>head-&gt;next </a:t>
            </a:r>
            <a:r>
              <a:rPr lang="ko-KR" altLang="en-US" sz="1600" dirty="0">
                <a:solidFill>
                  <a:srgbClr val="0070C0"/>
                </a:solidFill>
              </a:rPr>
              <a:t>부터 </a:t>
            </a:r>
            <a:r>
              <a:rPr lang="en-US" altLang="ko-KR" sz="1600" dirty="0">
                <a:solidFill>
                  <a:srgbClr val="0070C0"/>
                </a:solidFill>
              </a:rPr>
              <a:t>tail </a:t>
            </a:r>
            <a:r>
              <a:rPr lang="ko-KR" altLang="en-US" sz="1600" dirty="0">
                <a:solidFill>
                  <a:srgbClr val="0070C0"/>
                </a:solidFill>
              </a:rPr>
              <a:t>전까지 모든 노드 값들이 출력됨</a:t>
            </a:r>
            <a:r>
              <a:rPr lang="en-US" altLang="ko-KR" sz="1600" dirty="0">
                <a:solidFill>
                  <a:srgbClr val="0070C0"/>
                </a:solidFill>
              </a:rPr>
              <a:t>. */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3FD906-E079-47DC-AA9A-9582242CAA9C}"/>
              </a:ext>
            </a:extLst>
          </p:cNvPr>
          <p:cNvSpPr/>
          <p:nvPr/>
        </p:nvSpPr>
        <p:spPr>
          <a:xfrm>
            <a:off x="464191" y="125121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k </a:t>
            </a:r>
            <a:r>
              <a:rPr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값을 가지고 있는 노드 찾기</a:t>
            </a:r>
            <a:b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find_node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*s;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 = head-&gt;next;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(s-&gt;key !=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s != tail)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 = s-&gt;next;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 head-&gt;next</a:t>
            </a:r>
            <a:r>
              <a:rPr lang="ko-KR" altLang="en-US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노드 부터 시작해서 </a:t>
            </a:r>
            <a:r>
              <a:rPr lang="en-US" altLang="ko-KR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</a:t>
            </a:r>
            <a:r>
              <a:rPr lang="ko-KR" altLang="en-US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값을 찾을 때까지 계속 </a:t>
            </a:r>
            <a:r>
              <a:rPr lang="en-US" altLang="ko-KR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</a:t>
            </a:r>
            <a:r>
              <a:rPr lang="ko-KR" altLang="en-US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이동함</a:t>
            </a:r>
            <a:r>
              <a:rPr lang="en-US" altLang="ko-KR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k</a:t>
            </a:r>
            <a:r>
              <a:rPr lang="ko-KR" altLang="en-US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값의 노드 주소를 반환함</a:t>
            </a:r>
            <a:r>
              <a:rPr lang="en-US" altLang="ko-KR" sz="16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*/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2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A2C1-5221-4BE3-8CFC-036BD24F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6FD8-0D82-4983-8F14-163230AEAB9F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B855-6E8C-4267-B0F6-F28CA686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(Linked List)</a:t>
            </a:r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24DF8C-2CBE-40DA-98BA-56EE1D33D48C}"/>
              </a:ext>
            </a:extLst>
          </p:cNvPr>
          <p:cNvGrpSpPr/>
          <p:nvPr/>
        </p:nvGrpSpPr>
        <p:grpSpPr>
          <a:xfrm>
            <a:off x="117447" y="6176365"/>
            <a:ext cx="11845254" cy="657225"/>
            <a:chOff x="117447" y="6176365"/>
            <a:chExt cx="11845254" cy="6572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DB0624-A2A0-4770-A906-D0A9EF64A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47" y="6176365"/>
              <a:ext cx="11845254" cy="6572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7263D1-4661-425E-9F97-BD9C210A914D}"/>
                </a:ext>
              </a:extLst>
            </p:cNvPr>
            <p:cNvSpPr/>
            <p:nvPr/>
          </p:nvSpPr>
          <p:spPr>
            <a:xfrm>
              <a:off x="5880683" y="6442745"/>
              <a:ext cx="360726" cy="278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884969-1254-41F5-A120-F731F08CA466}"/>
              </a:ext>
            </a:extLst>
          </p:cNvPr>
          <p:cNvSpPr/>
          <p:nvPr/>
        </p:nvSpPr>
        <p:spPr>
          <a:xfrm>
            <a:off x="363523" y="1305504"/>
            <a:ext cx="69852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- t</a:t>
            </a:r>
            <a:r>
              <a:rPr lang="ko-KR" altLang="en-US" sz="1600" b="1" dirty="0">
                <a:latin typeface="돋움체" panose="020B0609000101010101" pitchFamily="49" charset="-127"/>
                <a:ea typeface="돋움체" panose="020B0609000101010101" pitchFamily="49" charset="-127"/>
              </a:rPr>
              <a:t> 노드의 다음 노드 삭제</a:t>
            </a:r>
            <a:b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delete_next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*s;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 == tail)  </a:t>
            </a:r>
            <a:r>
              <a:rPr lang="en-US" altLang="ko-KR" sz="14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 </a:t>
            </a:r>
            <a:r>
              <a:rPr lang="ko-KR" altLang="en-US" sz="14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노드의 다음이 </a:t>
            </a:r>
            <a:r>
              <a:rPr lang="en-US" altLang="ko-KR" sz="14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tail</a:t>
            </a:r>
            <a:r>
              <a:rPr lang="ko-KR" altLang="en-US" sz="14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 경우 삭제하지 않음</a:t>
            </a:r>
            <a:endParaRPr lang="en-US" altLang="ko-KR" sz="1600" dirty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s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 =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-&gt;next-&gt;next;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free(s);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961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667</Words>
  <Application>Microsoft Office PowerPoint</Application>
  <PresentationFormat>와이드스크린</PresentationFormat>
  <Paragraphs>331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돋움체</vt:lpstr>
      <vt:lpstr>맑은 고딕</vt:lpstr>
      <vt:lpstr>Arial</vt:lpstr>
      <vt:lpstr>Office 테마</vt:lpstr>
      <vt:lpstr>데이터 구조 실습</vt:lpstr>
      <vt:lpstr>연결리스트(Linked List)</vt:lpstr>
      <vt:lpstr>연결리스트(Linked List)</vt:lpstr>
      <vt:lpstr>연결리스트(Linked List)</vt:lpstr>
      <vt:lpstr>연결리스트(Linked List)</vt:lpstr>
      <vt:lpstr>연결리스트(Linked List)</vt:lpstr>
      <vt:lpstr>연결리스트(Linked List)</vt:lpstr>
      <vt:lpstr>연결리스트(Linked List)</vt:lpstr>
      <vt:lpstr>연결리스트(Linked List)</vt:lpstr>
      <vt:lpstr>연결리스트(Linked List)</vt:lpstr>
      <vt:lpstr>연결리스트(Linked List)</vt:lpstr>
      <vt:lpstr>연결리스트(Linked List)</vt:lpstr>
      <vt:lpstr>연결리스트(Linked List)</vt:lpstr>
      <vt:lpstr>연결리스트(Linked List)</vt:lpstr>
      <vt:lpstr>스택(Stack)</vt:lpstr>
      <vt:lpstr>스택(Stack)</vt:lpstr>
      <vt:lpstr>스택(Stack)</vt:lpstr>
      <vt:lpstr>스택(Stack)</vt:lpstr>
      <vt:lpstr>스택(Stack)</vt:lpstr>
      <vt:lpstr>스택(Stack)</vt:lpstr>
      <vt:lpstr>스택(Stack)</vt:lpstr>
      <vt:lpstr>스택(Stack)</vt:lpstr>
      <vt:lpstr>스택(Stack)</vt:lpstr>
      <vt:lpstr>큐(Queue)</vt:lpstr>
      <vt:lpstr>큐(Queue)</vt:lpstr>
      <vt:lpstr>큐(Queue)</vt:lpstr>
      <vt:lpstr>큐(Queue)</vt:lpstr>
      <vt:lpstr>큐(Queue)</vt:lpstr>
      <vt:lpstr>큐(Queue)</vt:lpstr>
      <vt:lpstr>큐(Queue)</vt:lpstr>
      <vt:lpstr>큐(Queue)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sangjae ahn</dc:creator>
  <cp:lastModifiedBy>sangjae ahn</cp:lastModifiedBy>
  <cp:revision>137</cp:revision>
  <dcterms:created xsi:type="dcterms:W3CDTF">2019-05-06T14:12:01Z</dcterms:created>
  <dcterms:modified xsi:type="dcterms:W3CDTF">2019-05-07T09:34:45Z</dcterms:modified>
</cp:coreProperties>
</file>