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42" r:id="rId3"/>
    <p:sldId id="343" r:id="rId4"/>
    <p:sldId id="344" r:id="rId5"/>
    <p:sldId id="34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08FDD-B0D6-4660-A9B6-264CBFBC7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B55D99-6539-455F-9E86-24AAF6162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D2095E-5D4B-4116-A3BF-A24E19EA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F4920-D28C-4802-BCE2-5B4DDADE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A12725-60C3-4433-B1A3-695C0F26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8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C00A5-1EDE-41A0-B908-29E6E5F4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42F61A-06AB-4122-8382-1DE89646F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61A74-8C07-472C-9453-39607639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E4F7F-D187-4D71-A513-AD6F1A0A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40B25-33CB-4A98-B5EC-481BDE7B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80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CFE67A-9002-4BC0-BC27-1993379A8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61E185-3342-4F1A-8D8B-60C1BE9B8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E6DEB-C52F-4935-B97C-7F369013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4994B-C17B-4A97-9B5D-56B09C54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61F7A-292E-4CD2-95F3-47ECF167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9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F607B-E751-4895-B9B4-F86F4E4F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EC7FF-5D87-473A-8E37-E81219CB6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C3D68-629F-47EB-932A-E2BEAA10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D3341C-621F-4E0F-ADE6-C4771306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C1EAC-F419-4D5F-90C8-4BBB355E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33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612A9-4541-4AD0-B81F-4CBA2A455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FD896-0327-40D7-AE19-FC59FFAA3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85BF6-2A03-4C94-90B4-591BA0FE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67134-FA34-42A1-89E7-E69B117E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3959D-4987-4640-A204-F36CEAE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29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5A27F-C86C-444B-B3F5-090D3FD5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35FC2-E075-4475-9656-8C5777964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70E00D-AD88-4C3D-BE54-A66A0F22A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B82233-74D1-4E0B-B8F3-6B2CCE99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9485-1E6F-4533-9252-7772FEE7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D1DA4D-8069-4BEF-8E49-47635E8E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77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F4D5D-6EED-43E7-98DE-04E11294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EF7512-28AA-4472-8667-7C8EA7CFA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37EFA0-4A05-44DB-8BC4-DAC3B36A2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0B909F-3B8A-4DA5-95D7-E6B32050C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0F174E-9163-4F73-BA16-81C364BAE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C870F1-47F0-4254-A57F-05E1F890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D70102-5D72-4175-B3FD-1196520C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999C67-83C9-4164-B09A-A35A135B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B9DC1-6D62-4516-A52D-F1BD2E62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1DC1AC-C796-4CF3-AE6D-19F9EBA1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57371E-F350-455B-B1D2-C95EB70B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B85D6D-0981-46CA-B4DA-C3749D7D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4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F4BA72-E766-4FCE-8EF5-008B646E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71D16-9934-44E5-888F-DD9BEEE4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29B06A-F968-4498-905D-9409B747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41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0BEDC-D8C0-430B-AE77-A6B0092B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B0893-C015-476D-9EC0-E0D46E318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CAB7B1-73AA-42D6-A97B-DEA94F6E1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CF494C-FE8C-4695-A55D-241096CC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893C41-AEE1-4597-B83B-44BE65AD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3ABE6A-15C2-4423-AAEB-5373B41D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31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ED4F6-5BD1-434B-AACA-D4726C79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B6926D-CC58-4D50-97D4-761FDE8B1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E67558-84C3-478C-93FD-D11C2FC27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6B040-91DA-40D3-8F6F-2B332879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1C836-8FE4-4C7D-BD79-27ABC9EF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1D349D-37E5-40BC-8D04-7B09D53C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72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98CAED-14F5-4ADF-8D7A-B9956AADE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BB00C-0073-4A1F-B1C1-0B36B6EC6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296EF4-F831-41D5-96C4-E0D12C8A0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A2744-CA49-4FF9-A5B9-E7C54AD30B76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87B883-5207-47C4-AC78-953AEF321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F8A5D-3F9D-4B48-9EC6-42C907084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4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58DEED-CCF3-4A05-800B-190272F2468F}"/>
              </a:ext>
            </a:extLst>
          </p:cNvPr>
          <p:cNvSpPr txBox="1"/>
          <p:nvPr/>
        </p:nvSpPr>
        <p:spPr>
          <a:xfrm>
            <a:off x="2589655" y="1325460"/>
            <a:ext cx="7012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 DSP, MCU, Xilinx Zynq FPGA</a:t>
            </a:r>
            <a:endParaRPr lang="ko-KR" altLang="ko-K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프로그래밍 전문가 과정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993940-4C10-486D-8F76-1CBA8FF4EFA0}"/>
              </a:ext>
            </a:extLst>
          </p:cNvPr>
          <p:cNvSpPr txBox="1"/>
          <p:nvPr/>
        </p:nvSpPr>
        <p:spPr>
          <a:xfrm>
            <a:off x="4179464" y="2994870"/>
            <a:ext cx="3833101" cy="655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b="1" dirty="0"/>
              <a:t>TL494 + IR2110 TEST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0149A-A85F-4BA2-87E8-FFFA1012CABD}"/>
              </a:ext>
            </a:extLst>
          </p:cNvPr>
          <p:cNvSpPr txBox="1"/>
          <p:nvPr/>
        </p:nvSpPr>
        <p:spPr>
          <a:xfrm>
            <a:off x="8464492" y="4714613"/>
            <a:ext cx="29828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b="1" dirty="0"/>
              <a:t>강사 </a:t>
            </a:r>
            <a:r>
              <a:rPr lang="en-US" altLang="ko-KR" b="1" dirty="0"/>
              <a:t>– Innova Lee(</a:t>
            </a:r>
            <a:r>
              <a:rPr lang="ko-KR" altLang="ko-KR" b="1" dirty="0"/>
              <a:t>이상훈</a:t>
            </a:r>
            <a:r>
              <a:rPr lang="en-US" altLang="ko-KR" b="1" dirty="0"/>
              <a:t>)</a:t>
            </a:r>
            <a:endParaRPr lang="ko-KR" altLang="ko-KR" dirty="0"/>
          </a:p>
          <a:p>
            <a:r>
              <a:rPr lang="en-US" altLang="ko-KR" dirty="0"/>
              <a:t>gcccompil3r@gmail.com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ko-KR" altLang="ko-KR" b="1" dirty="0"/>
              <a:t>학생 </a:t>
            </a:r>
            <a:r>
              <a:rPr lang="en-US" altLang="ko-KR" b="1" dirty="0"/>
              <a:t>– </a:t>
            </a:r>
            <a:r>
              <a:rPr lang="ko-KR" altLang="ko-KR" b="1" dirty="0"/>
              <a:t>안상재</a:t>
            </a:r>
            <a:endParaRPr lang="ko-KR" altLang="ko-KR" dirty="0"/>
          </a:p>
          <a:p>
            <a:r>
              <a:rPr lang="en-US" altLang="ko-KR" dirty="0"/>
              <a:t>sangjae2015@naver.com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37988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7FF1931-9CCB-49E5-98B2-21E7999C7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4" y="1900481"/>
            <a:ext cx="11560030" cy="4866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AFBF70-7CAB-4478-BF9A-55AA30E9A337}"/>
              </a:ext>
            </a:extLst>
          </p:cNvPr>
          <p:cNvSpPr txBox="1"/>
          <p:nvPr/>
        </p:nvSpPr>
        <p:spPr>
          <a:xfrm>
            <a:off x="169570" y="91371"/>
            <a:ext cx="3946914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DC-DC </a:t>
            </a:r>
            <a:r>
              <a:rPr lang="ko-KR" alt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컨버터 회로</a:t>
            </a:r>
            <a:r>
              <a:rPr lang="en-US" altLang="ko-KR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(IR2110 + TL494)</a:t>
            </a:r>
            <a:endParaRPr lang="ko-KR" altLang="en-US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8FA7F8-67E9-4746-8226-E477ED25BF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03" t="12060" r="5286" b="11981"/>
          <a:stretch/>
        </p:blipFill>
        <p:spPr>
          <a:xfrm>
            <a:off x="8457541" y="68627"/>
            <a:ext cx="3050468" cy="230448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BCCF235-5D22-4A3D-BEC0-42B5E81D68D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982775" y="2373107"/>
            <a:ext cx="327295" cy="1452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29270C-7CE8-4E39-B710-84BD5656B6F5}"/>
              </a:ext>
            </a:extLst>
          </p:cNvPr>
          <p:cNvSpPr txBox="1"/>
          <p:nvPr/>
        </p:nvSpPr>
        <p:spPr>
          <a:xfrm>
            <a:off x="5380099" y="901306"/>
            <a:ext cx="1431802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300" b="1" dirty="0"/>
              <a:t>22.5V =&gt; 18.6V</a:t>
            </a:r>
            <a:endParaRPr lang="ko-KR" altLang="en-US" sz="13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5F395C-DCAC-4C12-9DB0-0740A6733BCD}"/>
              </a:ext>
            </a:extLst>
          </p:cNvPr>
          <p:cNvSpPr/>
          <p:nvPr/>
        </p:nvSpPr>
        <p:spPr>
          <a:xfrm>
            <a:off x="10997967" y="201336"/>
            <a:ext cx="510042" cy="545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0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A4F52C2-62C0-49FF-B07B-9820E5D3DF89}"/>
              </a:ext>
            </a:extLst>
          </p:cNvPr>
          <p:cNvGrpSpPr/>
          <p:nvPr/>
        </p:nvGrpSpPr>
        <p:grpSpPr>
          <a:xfrm>
            <a:off x="402484" y="755263"/>
            <a:ext cx="10931042" cy="5110946"/>
            <a:chOff x="402484" y="755263"/>
            <a:chExt cx="10931042" cy="511094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9C6EB4A7-59F1-4C1D-8DC2-1B2C97F75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484" y="1219655"/>
              <a:ext cx="10931042" cy="4646554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35D343B-5661-4574-BEC5-8462F1AC726F}"/>
                </a:ext>
              </a:extLst>
            </p:cNvPr>
            <p:cNvSpPr/>
            <p:nvPr/>
          </p:nvSpPr>
          <p:spPr>
            <a:xfrm>
              <a:off x="9185945" y="2910980"/>
              <a:ext cx="545284" cy="24747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58B6DB-5670-42B7-B285-03868FA40A07}"/>
                </a:ext>
              </a:extLst>
            </p:cNvPr>
            <p:cNvSpPr txBox="1"/>
            <p:nvPr/>
          </p:nvSpPr>
          <p:spPr>
            <a:xfrm>
              <a:off x="8831603" y="755263"/>
              <a:ext cx="2294218" cy="610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200" dirty="0"/>
                <a:t>DC</a:t>
              </a:r>
              <a:r>
                <a:rPr lang="ko-KR" altLang="en-US" sz="1200" dirty="0"/>
                <a:t>전압이 나오지 않고</a:t>
              </a:r>
              <a:r>
                <a:rPr lang="en-US" altLang="ko-KR" sz="1200" dirty="0"/>
                <a:t>,</a:t>
              </a:r>
              <a:br>
                <a:rPr lang="en-US" altLang="ko-KR" sz="1200" dirty="0"/>
              </a:br>
              <a:r>
                <a:rPr lang="ko-KR" altLang="en-US" sz="1200" dirty="0"/>
                <a:t>직류 성분이 섞인 펄스가 나옴</a:t>
              </a:r>
              <a:r>
                <a:rPr lang="en-US" altLang="ko-KR" sz="1200" dirty="0"/>
                <a:t>!</a:t>
              </a:r>
              <a:endParaRPr lang="ko-KR" altLang="en-US" sz="1200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89BB0CD7-621C-4235-99A9-6D16A4A06878}"/>
                </a:ext>
              </a:extLst>
            </p:cNvPr>
            <p:cNvCxnSpPr>
              <a:cxnSpLocks/>
            </p:cNvCxnSpPr>
            <p:nvPr/>
          </p:nvCxnSpPr>
          <p:spPr>
            <a:xfrm>
              <a:off x="9974510" y="1472268"/>
              <a:ext cx="4197" cy="15981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F76EEA9-CA50-435B-8F72-704935AEDEF0}"/>
                </a:ext>
              </a:extLst>
            </p:cNvPr>
            <p:cNvSpPr/>
            <p:nvPr/>
          </p:nvSpPr>
          <p:spPr>
            <a:xfrm>
              <a:off x="1015068" y="4379053"/>
              <a:ext cx="645952" cy="100667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5250235-6B44-4E2B-9A6E-307E9448F0C9}"/>
                </a:ext>
              </a:extLst>
            </p:cNvPr>
            <p:cNvSpPr/>
            <p:nvPr/>
          </p:nvSpPr>
          <p:spPr>
            <a:xfrm>
              <a:off x="9857064" y="3003259"/>
              <a:ext cx="209720" cy="1302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419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60FDE6-5311-4EC0-AF7C-6CAE6C4D9F45}"/>
              </a:ext>
            </a:extLst>
          </p:cNvPr>
          <p:cNvGrpSpPr/>
          <p:nvPr/>
        </p:nvGrpSpPr>
        <p:grpSpPr>
          <a:xfrm>
            <a:off x="0" y="913736"/>
            <a:ext cx="11976464" cy="5492235"/>
            <a:chOff x="0" y="913736"/>
            <a:chExt cx="11976464" cy="549223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38DF732-C063-4C52-B93D-C6A08B3C3B4A}"/>
                </a:ext>
              </a:extLst>
            </p:cNvPr>
            <p:cNvGrpSpPr/>
            <p:nvPr/>
          </p:nvGrpSpPr>
          <p:grpSpPr>
            <a:xfrm>
              <a:off x="0" y="913736"/>
              <a:ext cx="11976464" cy="5492235"/>
              <a:chOff x="0" y="913736"/>
              <a:chExt cx="11976464" cy="5492235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94924389-811C-4D0E-AFF1-E29E8C524D47}"/>
                  </a:ext>
                </a:extLst>
              </p:cNvPr>
              <p:cNvGrpSpPr/>
              <p:nvPr/>
            </p:nvGrpSpPr>
            <p:grpSpPr>
              <a:xfrm>
                <a:off x="936989" y="913736"/>
                <a:ext cx="11039475" cy="5492235"/>
                <a:chOff x="265870" y="813068"/>
                <a:chExt cx="11039475" cy="5492235"/>
              </a:xfrm>
            </p:grpSpPr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148B3749-8CE1-4AE0-A99E-716E8B879F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65870" y="1457078"/>
                  <a:ext cx="11039475" cy="4848225"/>
                </a:xfrm>
                <a:prstGeom prst="rect">
                  <a:avLst/>
                </a:prstGeom>
              </p:spPr>
            </p:pic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A8950C54-B95F-49BF-B447-110C5BDA301D}"/>
                    </a:ext>
                  </a:extLst>
                </p:cNvPr>
                <p:cNvGrpSpPr/>
                <p:nvPr/>
              </p:nvGrpSpPr>
              <p:grpSpPr>
                <a:xfrm>
                  <a:off x="7813590" y="813068"/>
                  <a:ext cx="3078087" cy="2676752"/>
                  <a:chOff x="8082038" y="284562"/>
                  <a:chExt cx="3078087" cy="2676752"/>
                </a:xfrm>
              </p:grpSpPr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43DF5338-8363-4D73-B15E-5901D22FF912}"/>
                      </a:ext>
                    </a:extLst>
                  </p:cNvPr>
                  <p:cNvSpPr txBox="1"/>
                  <p:nvPr/>
                </p:nvSpPr>
                <p:spPr>
                  <a:xfrm>
                    <a:off x="8082038" y="284562"/>
                    <a:ext cx="3078087" cy="3336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</a:pPr>
                    <a:r>
                      <a:rPr lang="ko-KR" altLang="en-US" sz="1200" dirty="0"/>
                      <a:t>가변저항을 조절하면 </a:t>
                    </a:r>
                    <a:r>
                      <a:rPr lang="en-US" altLang="ko-KR" sz="1200" dirty="0"/>
                      <a:t>12V</a:t>
                    </a:r>
                    <a:r>
                      <a:rPr lang="ko-KR" altLang="en-US" sz="1200" dirty="0"/>
                      <a:t>를 </a:t>
                    </a:r>
                    <a:r>
                      <a:rPr lang="ko-KR" altLang="en-US" sz="1200" dirty="0" err="1"/>
                      <a:t>맟출</a:t>
                    </a:r>
                    <a:r>
                      <a:rPr lang="ko-KR" altLang="en-US" sz="1200" dirty="0"/>
                      <a:t> 수 있음</a:t>
                    </a:r>
                    <a:r>
                      <a:rPr lang="en-US" altLang="ko-KR" sz="1200" dirty="0"/>
                      <a:t>!</a:t>
                    </a:r>
                    <a:endParaRPr lang="ko-KR" altLang="en-US" sz="1200" dirty="0"/>
                  </a:p>
                </p:txBody>
              </p:sp>
              <p:sp>
                <p:nvSpPr>
                  <p:cNvPr id="5" name="타원 4">
                    <a:extLst>
                      <a:ext uri="{FF2B5EF4-FFF2-40B4-BE49-F238E27FC236}">
                        <a16:creationId xmlns:a16="http://schemas.microsoft.com/office/drawing/2014/main" id="{E6479DBB-8671-42D2-AEFF-C3ED69D606E5}"/>
                      </a:ext>
                    </a:extLst>
                  </p:cNvPr>
                  <p:cNvSpPr/>
                  <p:nvPr/>
                </p:nvSpPr>
                <p:spPr>
                  <a:xfrm>
                    <a:off x="10100345" y="2793534"/>
                    <a:ext cx="167780" cy="16778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6EA6C7E-EDBD-41B9-838A-5F7832BA6935}"/>
                  </a:ext>
                </a:extLst>
              </p:cNvPr>
              <p:cNvSpPr/>
              <p:nvPr/>
            </p:nvSpPr>
            <p:spPr>
              <a:xfrm>
                <a:off x="2483142" y="4563611"/>
                <a:ext cx="511728" cy="2348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EA8538-E779-4777-B630-8AA729FCE069}"/>
                  </a:ext>
                </a:extLst>
              </p:cNvPr>
              <p:cNvSpPr txBox="1"/>
              <p:nvPr/>
            </p:nvSpPr>
            <p:spPr>
              <a:xfrm>
                <a:off x="0" y="5108896"/>
                <a:ext cx="2885662" cy="610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1200" dirty="0"/>
                  <a:t>5,6 </a:t>
                </a:r>
                <a:r>
                  <a:rPr lang="ko-KR" altLang="en-US" sz="1200" dirty="0"/>
                  <a:t>번 핀에 </a:t>
                </a:r>
                <a:r>
                  <a:rPr lang="en-US" altLang="ko-KR" sz="1200" dirty="0"/>
                  <a:t>R,C</a:t>
                </a:r>
                <a:r>
                  <a:rPr lang="ko-KR" altLang="en-US" sz="1200" dirty="0"/>
                  <a:t>를 달지 않으면 </a:t>
                </a:r>
                <a:br>
                  <a:rPr lang="en-US" altLang="ko-KR" sz="1200" dirty="0"/>
                </a:br>
                <a:r>
                  <a:rPr lang="en-US" altLang="ko-KR" sz="1200" dirty="0"/>
                  <a:t>TL494</a:t>
                </a:r>
                <a:r>
                  <a:rPr lang="ko-KR" altLang="en-US" sz="1200" dirty="0"/>
                  <a:t>에서 </a:t>
                </a:r>
                <a:r>
                  <a:rPr lang="en-US" altLang="ko-KR" sz="1200" dirty="0"/>
                  <a:t>PWM </a:t>
                </a:r>
                <a:r>
                  <a:rPr lang="ko-KR" altLang="en-US" sz="1200" dirty="0"/>
                  <a:t>펄스가 출력되지 않음</a:t>
                </a:r>
              </a:p>
            </p:txBody>
          </p: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151F6573-AA15-4114-B631-9E0549F6AE09}"/>
                  </a:ext>
                </a:extLst>
              </p:cNvPr>
              <p:cNvCxnSpPr>
                <a:cxnSpLocks/>
                <a:stCxn id="15" idx="0"/>
                <a:endCxn id="11" idx="1"/>
              </p:cNvCxnSpPr>
              <p:nvPr/>
            </p:nvCxnSpPr>
            <p:spPr>
              <a:xfrm flipV="1">
                <a:off x="1442831" y="4681057"/>
                <a:ext cx="1040311" cy="42783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EE94C210-DFEE-4763-9DF4-C710AAD11219}"/>
                </a:ext>
              </a:extLst>
            </p:cNvPr>
            <p:cNvCxnSpPr>
              <a:cxnSpLocks/>
              <a:stCxn id="3" idx="2"/>
              <a:endCxn id="5" idx="1"/>
            </p:cNvCxnSpPr>
            <p:nvPr/>
          </p:nvCxnSpPr>
          <p:spPr>
            <a:xfrm>
              <a:off x="10023753" y="1247353"/>
              <a:ext cx="503834" cy="21999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432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48198069-D891-4344-B757-B57B8863FB7E}"/>
              </a:ext>
            </a:extLst>
          </p:cNvPr>
          <p:cNvSpPr txBox="1"/>
          <p:nvPr/>
        </p:nvSpPr>
        <p:spPr>
          <a:xfrm>
            <a:off x="322727" y="149142"/>
            <a:ext cx="4152099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DC-DC </a:t>
            </a:r>
            <a:r>
              <a:rPr lang="ko-KR" alt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컨버터 회로</a:t>
            </a:r>
            <a:r>
              <a:rPr lang="en-US" altLang="ko-KR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(TL494 </a:t>
            </a:r>
            <a:r>
              <a:rPr lang="ko-KR" alt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시트</a:t>
            </a:r>
            <a:r>
              <a:rPr lang="en-US" altLang="ko-KR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401DB2F-366E-4550-BEE7-DF1B3BC42953}"/>
              </a:ext>
            </a:extLst>
          </p:cNvPr>
          <p:cNvGrpSpPr/>
          <p:nvPr/>
        </p:nvGrpSpPr>
        <p:grpSpPr>
          <a:xfrm>
            <a:off x="766146" y="422611"/>
            <a:ext cx="9751843" cy="6286247"/>
            <a:chOff x="833258" y="229549"/>
            <a:chExt cx="9751843" cy="6286247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2B56BDE-31CA-4C27-80C6-6F42B73BD6B3}"/>
                </a:ext>
              </a:extLst>
            </p:cNvPr>
            <p:cNvGrpSpPr/>
            <p:nvPr/>
          </p:nvGrpSpPr>
          <p:grpSpPr>
            <a:xfrm>
              <a:off x="833258" y="229549"/>
              <a:ext cx="9751843" cy="6286247"/>
              <a:chOff x="833258" y="229549"/>
              <a:chExt cx="9751843" cy="6286247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BFB0F8E6-D50F-4593-A309-3208502B589E}"/>
                  </a:ext>
                </a:extLst>
              </p:cNvPr>
              <p:cNvGrpSpPr/>
              <p:nvPr/>
            </p:nvGrpSpPr>
            <p:grpSpPr>
              <a:xfrm>
                <a:off x="833258" y="729842"/>
                <a:ext cx="8738580" cy="5785954"/>
                <a:chOff x="833258" y="729842"/>
                <a:chExt cx="8738580" cy="5785954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5849B197-CA18-49BD-B689-4BF77BC450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33258" y="729842"/>
                  <a:ext cx="8738580" cy="5785954"/>
                </a:xfrm>
                <a:prstGeom prst="rect">
                  <a:avLst/>
                </a:prstGeom>
              </p:spPr>
            </p:pic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F0FAFD6-1221-412A-B6FF-70DCF92080C1}"/>
                    </a:ext>
                  </a:extLst>
                </p:cNvPr>
                <p:cNvSpPr txBox="1"/>
                <p:nvPr/>
              </p:nvSpPr>
              <p:spPr>
                <a:xfrm>
                  <a:off x="1046549" y="2104921"/>
                  <a:ext cx="1354282" cy="3336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200" dirty="0"/>
                    <a:t>14</a:t>
                  </a:r>
                  <a:r>
                    <a:rPr lang="ko-KR" altLang="en-US" sz="1200" dirty="0"/>
                    <a:t>번 핀</a:t>
                  </a:r>
                  <a:r>
                    <a:rPr lang="en-US" altLang="ko-KR" sz="1200" dirty="0"/>
                    <a:t>(ref </a:t>
                  </a:r>
                  <a:r>
                    <a:rPr lang="ko-KR" altLang="en-US" sz="1200" dirty="0"/>
                    <a:t>전압</a:t>
                  </a:r>
                  <a:r>
                    <a:rPr lang="en-US" altLang="ko-KR" sz="1200" dirty="0"/>
                    <a:t>)</a:t>
                  </a:r>
                  <a:endParaRPr lang="ko-KR" altLang="en-US" sz="1200" dirty="0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4B9219AF-1154-4991-8E5A-C636B9EF2A85}"/>
                    </a:ext>
                  </a:extLst>
                </p:cNvPr>
                <p:cNvSpPr/>
                <p:nvPr/>
              </p:nvSpPr>
              <p:spPr>
                <a:xfrm>
                  <a:off x="1644242" y="2441196"/>
                  <a:ext cx="201336" cy="17616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1C48594C-D8B8-41BE-9F6E-BE75F6AC9B47}"/>
                  </a:ext>
                </a:extLst>
              </p:cNvPr>
              <p:cNvSpPr/>
              <p:nvPr/>
            </p:nvSpPr>
            <p:spPr>
              <a:xfrm>
                <a:off x="8623882" y="1208580"/>
                <a:ext cx="167780" cy="12583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3DE27C-3641-464E-AA71-B1774CB86071}"/>
                  </a:ext>
                </a:extLst>
              </p:cNvPr>
              <p:cNvSpPr txBox="1"/>
              <p:nvPr/>
            </p:nvSpPr>
            <p:spPr>
              <a:xfrm>
                <a:off x="8055241" y="229549"/>
                <a:ext cx="2529860" cy="610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ko-KR" altLang="en-US" sz="1200" dirty="0"/>
                  <a:t>가변저항을 변경하면</a:t>
                </a:r>
                <a:br>
                  <a:rPr lang="en-US" altLang="ko-KR" sz="1200" dirty="0"/>
                </a:br>
                <a:r>
                  <a:rPr lang="ko-KR" altLang="en-US" sz="1200" dirty="0"/>
                  <a:t>출력전압 </a:t>
                </a:r>
                <a:r>
                  <a:rPr lang="en-US" altLang="ko-KR" sz="1200" dirty="0"/>
                  <a:t>17V~21V </a:t>
                </a:r>
                <a:r>
                  <a:rPr lang="ko-KR" altLang="en-US" sz="1200" dirty="0"/>
                  <a:t>까지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조정가능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1513641-053D-4DE5-9020-9D51DEBA4745}"/>
                  </a:ext>
                </a:extLst>
              </p:cNvPr>
              <p:cNvSpPr/>
              <p:nvPr/>
            </p:nvSpPr>
            <p:spPr>
              <a:xfrm>
                <a:off x="5176007" y="1098958"/>
                <a:ext cx="1988191" cy="86406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D0AB89-6371-40A5-9CD4-0181A6EA54A9}"/>
                  </a:ext>
                </a:extLst>
              </p:cNvPr>
              <p:cNvSpPr txBox="1"/>
              <p:nvPr/>
            </p:nvSpPr>
            <p:spPr>
              <a:xfrm>
                <a:off x="4950355" y="229549"/>
                <a:ext cx="2073132" cy="610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ko-KR" altLang="en-US" sz="1200" dirty="0" err="1"/>
                  <a:t>달링턴</a:t>
                </a:r>
                <a:r>
                  <a:rPr lang="ko-KR" altLang="en-US" sz="1200" dirty="0"/>
                  <a:t> 회로 </a:t>
                </a:r>
                <a:br>
                  <a:rPr lang="en-US" altLang="ko-KR" sz="1200" dirty="0"/>
                </a:br>
                <a:r>
                  <a:rPr lang="en-US" altLang="ko-KR" sz="1200" dirty="0"/>
                  <a:t>-&gt; LOAD</a:t>
                </a:r>
                <a:r>
                  <a:rPr lang="ko-KR" altLang="en-US" sz="1200" dirty="0"/>
                  <a:t>의 </a:t>
                </a:r>
                <a:r>
                  <a:rPr lang="en-US" altLang="ko-KR" sz="1200" dirty="0"/>
                  <a:t>MAX </a:t>
                </a:r>
                <a:r>
                  <a:rPr lang="ko-KR" altLang="en-US" sz="1200" dirty="0"/>
                  <a:t>전류 증가</a:t>
                </a:r>
              </a:p>
            </p:txBody>
          </p: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7120344D-6785-43FA-931A-4BD3A57FACCF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>
                <a:off x="5986921" y="840165"/>
                <a:ext cx="183181" cy="25879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1822D96A-4F12-43FD-880F-7F44C873347A}"/>
                  </a:ext>
                </a:extLst>
              </p:cNvPr>
              <p:cNvCxnSpPr>
                <a:cxnSpLocks/>
                <a:stCxn id="12" idx="2"/>
                <a:endCxn id="11" idx="7"/>
              </p:cNvCxnSpPr>
              <p:nvPr/>
            </p:nvCxnSpPr>
            <p:spPr>
              <a:xfrm flipH="1">
                <a:off x="8767091" y="840165"/>
                <a:ext cx="553080" cy="3868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46545FF-B0F5-4602-8EB9-0B89D5F216CC}"/>
                </a:ext>
              </a:extLst>
            </p:cNvPr>
            <p:cNvSpPr/>
            <p:nvPr/>
          </p:nvSpPr>
          <p:spPr>
            <a:xfrm>
              <a:off x="2793534" y="4874004"/>
              <a:ext cx="654341" cy="58722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7667BD6-C4E2-49FA-9609-B482E86765CA}"/>
                </a:ext>
              </a:extLst>
            </p:cNvPr>
            <p:cNvSpPr txBox="1"/>
            <p:nvPr/>
          </p:nvSpPr>
          <p:spPr>
            <a:xfrm>
              <a:off x="4231281" y="5234730"/>
              <a:ext cx="1008609" cy="333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200" dirty="0"/>
                <a:t>주파수 조정</a:t>
              </a: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ACE1EED-486B-4540-B376-5A638B21EEA5}"/>
                </a:ext>
              </a:extLst>
            </p:cNvPr>
            <p:cNvCxnSpPr>
              <a:cxnSpLocks/>
              <a:stCxn id="25" idx="1"/>
              <a:endCxn id="24" idx="3"/>
            </p:cNvCxnSpPr>
            <p:nvPr/>
          </p:nvCxnSpPr>
          <p:spPr>
            <a:xfrm flipH="1" flipV="1">
              <a:off x="3447875" y="5167619"/>
              <a:ext cx="783406" cy="2339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781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 algn="just">
          <a:lnSpc>
            <a:spcPct val="150000"/>
          </a:lnSpc>
          <a:buFont typeface="Wingdings" panose="05000000000000000000" pitchFamily="2" charset="2"/>
          <a:buChar char="l"/>
          <a:defRPr sz="13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4197</TotalTime>
  <Words>92</Words>
  <Application>Microsoft Office PowerPoint</Application>
  <PresentationFormat>와이드스크린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等线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안상재(전자및항공전자공학전공(학부))</dc:creator>
  <cp:lastModifiedBy>안상재(전자및항공전자공학전공(학부))</cp:lastModifiedBy>
  <cp:revision>1266</cp:revision>
  <dcterms:created xsi:type="dcterms:W3CDTF">2018-07-19T04:22:02Z</dcterms:created>
  <dcterms:modified xsi:type="dcterms:W3CDTF">2018-09-29T04:58:53Z</dcterms:modified>
</cp:coreProperties>
</file>