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42" r:id="rId3"/>
    <p:sldId id="34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08FDD-B0D6-4660-A9B6-264CBFBC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55D99-6539-455F-9E86-24AAF6162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2095E-5D4B-4116-A3BF-A24E19EA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F4920-D28C-4802-BCE2-5B4DDADE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A12725-60C3-4433-B1A3-695C0F26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8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C00A5-1EDE-41A0-B908-29E6E5F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42F61A-06AB-4122-8382-1DE89646F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61A74-8C07-472C-9453-39607639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4F7F-D187-4D71-A513-AD6F1A0A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40B25-33CB-4A98-B5EC-481BDE7B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FE67A-9002-4BC0-BC27-1993379A8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61E185-3342-4F1A-8D8B-60C1BE9B8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E6DEB-C52F-4935-B97C-7F369013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B4994B-C17B-4A97-9B5D-56B09C54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61F7A-292E-4CD2-95F3-47ECF167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9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607B-E751-4895-B9B4-F86F4E4F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EC7FF-5D87-473A-8E37-E81219CB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C3D68-629F-47EB-932A-E2BEAA10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3341C-621F-4E0F-ADE6-C4771306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C1EAC-F419-4D5F-90C8-4BBB355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612A9-4541-4AD0-B81F-4CBA2A45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FD896-0327-40D7-AE19-FC59FFAA3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85BF6-2A03-4C94-90B4-591BA0FE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67134-FA34-42A1-89E7-E69B117E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3959D-4987-4640-A204-F36CEAE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9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A27F-C86C-444B-B3F5-090D3FD5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35FC2-E075-4475-9656-8C5777964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0E00D-AD88-4C3D-BE54-A66A0F22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82233-74D1-4E0B-B8F3-6B2CCE99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9485-1E6F-4533-9252-7772FEE7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D1DA4D-8069-4BEF-8E49-47635E8E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77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4D5D-6EED-43E7-98DE-04E11294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F7512-28AA-4472-8667-7C8EA7CF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7EFA0-4A05-44DB-8BC4-DAC3B36A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0B909F-3B8A-4DA5-95D7-E6B32050C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0F174E-9163-4F73-BA16-81C364BA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C870F1-47F0-4254-A57F-05E1F89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70102-5D72-4175-B3FD-1196520C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99C67-83C9-4164-B09A-A35A135B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9DC1-6D62-4516-A52D-F1BD2E62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1DC1AC-C796-4CF3-AE6D-19F9EBA1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57371E-F350-455B-B1D2-C95EB70B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B85D6D-0981-46CA-B4DA-C3749D7D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4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F4BA72-E766-4FCE-8EF5-008B646E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71D16-9934-44E5-888F-DD9BEEE4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9B06A-F968-4498-905D-9409B747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1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BEDC-D8C0-430B-AE77-A6B0092B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B0893-C015-476D-9EC0-E0D46E31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AB7B1-73AA-42D6-A97B-DEA94F6E1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CF494C-FE8C-4695-A55D-241096CC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893C41-AEE1-4597-B83B-44BE65AD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ABE6A-15C2-4423-AAEB-5373B41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31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ED4F6-5BD1-434B-AACA-D4726C7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6926D-CC58-4D50-97D4-761FDE8B1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67558-84C3-478C-93FD-D11C2FC27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6B040-91DA-40D3-8F6F-2B332879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1C836-8FE4-4C7D-BD79-27ABC9EF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1D349D-37E5-40BC-8D04-7B09D53C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2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98CAED-14F5-4ADF-8D7A-B9956AAD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BB00C-0073-4A1F-B1C1-0B36B6EC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96EF4-F831-41D5-96C4-E0D12C8A0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A2744-CA49-4FF9-A5B9-E7C54AD30B76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7B883-5207-47C4-AC78-953AEF321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F8A5D-3F9D-4B48-9EC6-42C90708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09F3F-AB98-42E3-836E-1BB1BD17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8DEED-CCF3-4A05-800B-190272F2468F}"/>
              </a:ext>
            </a:extLst>
          </p:cNvPr>
          <p:cNvSpPr txBox="1"/>
          <p:nvPr/>
        </p:nvSpPr>
        <p:spPr>
          <a:xfrm>
            <a:off x="2589655" y="1325460"/>
            <a:ext cx="7012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 DSP, MCU, Xilinx Zynq FPGA</a:t>
            </a:r>
            <a:endParaRPr lang="ko-KR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프로그래밍 전문가 과정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93940-4C10-486D-8F76-1CBA8FF4EFA0}"/>
              </a:ext>
            </a:extLst>
          </p:cNvPr>
          <p:cNvSpPr txBox="1"/>
          <p:nvPr/>
        </p:nvSpPr>
        <p:spPr>
          <a:xfrm>
            <a:off x="3208967" y="2994870"/>
            <a:ext cx="5774081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DCDC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converter based on TL494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0149A-A85F-4BA2-87E8-FFFA1012CABD}"/>
              </a:ext>
            </a:extLst>
          </p:cNvPr>
          <p:cNvSpPr txBox="1"/>
          <p:nvPr/>
        </p:nvSpPr>
        <p:spPr>
          <a:xfrm>
            <a:off x="8464492" y="4714613"/>
            <a:ext cx="29828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b="1" dirty="0"/>
              <a:t>강사 </a:t>
            </a:r>
            <a:r>
              <a:rPr lang="en-US" altLang="ko-KR" b="1" dirty="0"/>
              <a:t>– Innova Lee(</a:t>
            </a:r>
            <a:r>
              <a:rPr lang="ko-KR" altLang="ko-KR" b="1" dirty="0"/>
              <a:t>이상훈</a:t>
            </a:r>
            <a:r>
              <a:rPr lang="en-US" altLang="ko-KR" b="1" dirty="0"/>
              <a:t>)</a:t>
            </a:r>
            <a:endParaRPr lang="ko-KR" altLang="ko-KR" dirty="0"/>
          </a:p>
          <a:p>
            <a:r>
              <a:rPr lang="en-US" altLang="ko-KR" dirty="0"/>
              <a:t>gcccompil3r@gmail.com</a:t>
            </a:r>
            <a:endParaRPr lang="ko-KR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ko-KR" altLang="ko-KR" b="1" dirty="0"/>
              <a:t>학생 </a:t>
            </a:r>
            <a:r>
              <a:rPr lang="en-US" altLang="ko-KR" b="1" dirty="0"/>
              <a:t>– </a:t>
            </a:r>
            <a:r>
              <a:rPr lang="ko-KR" altLang="ko-KR" b="1" dirty="0"/>
              <a:t>안상재</a:t>
            </a:r>
            <a:endParaRPr lang="ko-KR" altLang="ko-KR" dirty="0"/>
          </a:p>
          <a:p>
            <a:r>
              <a:rPr lang="en-US" altLang="ko-KR" dirty="0"/>
              <a:t>sangjae2015@naver.com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37988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AFBF70-7CAB-4478-BF9A-55AA30E9A337}"/>
              </a:ext>
            </a:extLst>
          </p:cNvPr>
          <p:cNvSpPr txBox="1"/>
          <p:nvPr/>
        </p:nvSpPr>
        <p:spPr>
          <a:xfrm>
            <a:off x="243576" y="137045"/>
            <a:ext cx="2121093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TL494 UNIT TEST</a:t>
            </a:r>
            <a:endParaRPr lang="ko-KR" alt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2CB1F7-98FB-4F07-89E2-6C8120C3F52F}"/>
              </a:ext>
            </a:extLst>
          </p:cNvPr>
          <p:cNvSpPr txBox="1"/>
          <p:nvPr/>
        </p:nvSpPr>
        <p:spPr>
          <a:xfrm>
            <a:off x="8053314" y="229012"/>
            <a:ext cx="596638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200" b="1" dirty="0"/>
              <a:t>22.5V</a:t>
            </a:r>
            <a:endParaRPr lang="ko-KR" altLang="en-US" sz="1200" b="1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2E2D72-5EE8-47FD-9BC7-18FEB9E529A3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8649952" y="395821"/>
            <a:ext cx="120711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14EFCD-5ACE-44D9-B4CE-4ED5CD7066E7}"/>
              </a:ext>
            </a:extLst>
          </p:cNvPr>
          <p:cNvGrpSpPr/>
          <p:nvPr/>
        </p:nvGrpSpPr>
        <p:grpSpPr>
          <a:xfrm>
            <a:off x="141532" y="166132"/>
            <a:ext cx="11806892" cy="6536062"/>
            <a:chOff x="141532" y="166132"/>
            <a:chExt cx="11806892" cy="653606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4A91809-6E79-452F-A824-A5B0C323FBD7}"/>
                </a:ext>
              </a:extLst>
            </p:cNvPr>
            <p:cNvGrpSpPr/>
            <p:nvPr/>
          </p:nvGrpSpPr>
          <p:grpSpPr>
            <a:xfrm>
              <a:off x="141532" y="166132"/>
              <a:ext cx="11806892" cy="6536062"/>
              <a:chOff x="141532" y="166132"/>
              <a:chExt cx="11806892" cy="653606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0335F13D-9602-4502-8A17-E006A4542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19" y="920798"/>
                <a:ext cx="8086860" cy="5781396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5C66914D-B66E-48A4-8E23-764B465D1C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911" t="14435" r="153" b="2385"/>
              <a:stretch/>
            </p:blipFill>
            <p:spPr>
              <a:xfrm>
                <a:off x="9363076" y="166132"/>
                <a:ext cx="2585348" cy="194473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D32F7E5-3A5F-473E-8640-283DDC0027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3912" t="4502" b="7999"/>
              <a:stretch/>
            </p:blipFill>
            <p:spPr>
              <a:xfrm>
                <a:off x="9363076" y="2249611"/>
                <a:ext cx="2575133" cy="1963024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F835A109-739D-4638-A540-4CEADC921402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8437778" y="1138498"/>
                <a:ext cx="925298" cy="19503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A7B34483-A108-41DC-B3FE-5131DD339296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8437778" y="3083229"/>
                <a:ext cx="925298" cy="1478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4B393D40-2A1C-4FE1-86C4-490DBF0A1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7778" y="3083229"/>
                <a:ext cx="925298" cy="22499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3E358A7-33A7-4850-9A8A-EC574259BAA6}"/>
                  </a:ext>
                </a:extLst>
              </p:cNvPr>
              <p:cNvSpPr txBox="1"/>
              <p:nvPr/>
            </p:nvSpPr>
            <p:spPr>
              <a:xfrm>
                <a:off x="141532" y="4773429"/>
                <a:ext cx="2047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dirty="0"/>
                  <a:t>100K </a:t>
                </a:r>
                <a:r>
                  <a:rPr lang="ko-KR" altLang="en-US" sz="1200" dirty="0"/>
                  <a:t>가변저항을 조절해서</a:t>
                </a:r>
                <a:br>
                  <a:rPr lang="en-US" altLang="ko-KR" sz="1200" dirty="0"/>
                </a:br>
                <a:r>
                  <a:rPr lang="ko-KR" altLang="en-US" sz="1200" dirty="0"/>
                  <a:t>출력 펄스 </a:t>
                </a:r>
                <a:r>
                  <a:rPr lang="en-US" altLang="ko-KR" sz="1200" dirty="0"/>
                  <a:t>Duty</a:t>
                </a:r>
                <a:r>
                  <a:rPr lang="ko-KR" altLang="en-US" sz="1200" dirty="0"/>
                  <a:t>비를 조절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3A3FD489-F392-4C2C-B517-E7F73A1F2DBC}"/>
                  </a:ext>
                </a:extLst>
              </p:cNvPr>
              <p:cNvSpPr/>
              <p:nvPr/>
            </p:nvSpPr>
            <p:spPr>
              <a:xfrm>
                <a:off x="1271327" y="3875714"/>
                <a:ext cx="616196" cy="33692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234A7BF4-7BBC-4051-9BBA-8F9B052CA7F0}"/>
                  </a:ext>
                </a:extLst>
              </p:cNvPr>
              <p:cNvCxnSpPr>
                <a:cxnSpLocks/>
                <a:stCxn id="28" idx="0"/>
                <a:endCxn id="29" idx="2"/>
              </p:cNvCxnSpPr>
              <p:nvPr/>
            </p:nvCxnSpPr>
            <p:spPr>
              <a:xfrm flipV="1">
                <a:off x="1165530" y="4212636"/>
                <a:ext cx="413895" cy="56079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E2C35DCA-B969-4AEE-BBEF-CE4754C7AB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389" t="5993" r="4740" b="6300"/>
              <a:stretch/>
            </p:blipFill>
            <p:spPr>
              <a:xfrm>
                <a:off x="9363076" y="4351383"/>
                <a:ext cx="2575133" cy="1972617"/>
              </a:xfrm>
              <a:prstGeom prst="rect">
                <a:avLst/>
              </a:prstGeom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EA3D8B92-25E4-441A-A609-7D44569F6FB6}"/>
                </a:ext>
              </a:extLst>
            </p:cNvPr>
            <p:cNvSpPr/>
            <p:nvPr/>
          </p:nvSpPr>
          <p:spPr>
            <a:xfrm>
              <a:off x="2189527" y="5083728"/>
              <a:ext cx="755009" cy="1140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9FC1A2-A61B-4D45-A9F0-F9D1E064030B}"/>
                </a:ext>
              </a:extLst>
            </p:cNvPr>
            <p:cNvSpPr txBox="1"/>
            <p:nvPr/>
          </p:nvSpPr>
          <p:spPr>
            <a:xfrm>
              <a:off x="243576" y="5536463"/>
              <a:ext cx="1008609" cy="33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1200" dirty="0"/>
                <a:t>주파수 결정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F711C4E2-D926-439F-8DE0-D293130150B9}"/>
                </a:ext>
              </a:extLst>
            </p:cNvPr>
            <p:cNvCxnSpPr>
              <a:cxnSpLocks/>
              <a:stCxn id="3" idx="3"/>
              <a:endCxn id="2" idx="1"/>
            </p:cNvCxnSpPr>
            <p:nvPr/>
          </p:nvCxnSpPr>
          <p:spPr>
            <a:xfrm flipV="1">
              <a:off x="1252185" y="5654180"/>
              <a:ext cx="937342" cy="490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0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2DEA9B-8A6B-47BA-9862-F31BD1B29D40}"/>
              </a:ext>
            </a:extLst>
          </p:cNvPr>
          <p:cNvSpPr txBox="1"/>
          <p:nvPr/>
        </p:nvSpPr>
        <p:spPr>
          <a:xfrm>
            <a:off x="330617" y="178990"/>
            <a:ext cx="365837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DCDC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Converter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ko-KR" alt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TL494</a:t>
            </a:r>
            <a:endParaRPr lang="ko-KR" altLang="en-US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51DA41-4A46-499D-9907-5BBFEC50A638}"/>
              </a:ext>
            </a:extLst>
          </p:cNvPr>
          <p:cNvGrpSpPr/>
          <p:nvPr/>
        </p:nvGrpSpPr>
        <p:grpSpPr>
          <a:xfrm>
            <a:off x="129282" y="67112"/>
            <a:ext cx="12008280" cy="6594227"/>
            <a:chOff x="129282" y="67112"/>
            <a:chExt cx="12008280" cy="659422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D834320-7DEE-40C0-AB89-AFD0954C0665}"/>
                </a:ext>
              </a:extLst>
            </p:cNvPr>
            <p:cNvGrpSpPr/>
            <p:nvPr/>
          </p:nvGrpSpPr>
          <p:grpSpPr>
            <a:xfrm>
              <a:off x="129282" y="67112"/>
              <a:ext cx="12008280" cy="6594227"/>
              <a:chOff x="129282" y="67112"/>
              <a:chExt cx="12008280" cy="6594227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3343DF4-78D9-4025-8A8F-200B9A14EC8D}"/>
                  </a:ext>
                </a:extLst>
              </p:cNvPr>
              <p:cNvGrpSpPr/>
              <p:nvPr/>
            </p:nvGrpSpPr>
            <p:grpSpPr>
              <a:xfrm>
                <a:off x="129282" y="67112"/>
                <a:ext cx="12008280" cy="6594227"/>
                <a:chOff x="129282" y="67112"/>
                <a:chExt cx="12008280" cy="659422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DB7FAF-F1BC-4C24-BA72-A22E5EEECBE5}"/>
                    </a:ext>
                  </a:extLst>
                </p:cNvPr>
                <p:cNvSpPr txBox="1"/>
                <p:nvPr/>
              </p:nvSpPr>
              <p:spPr>
                <a:xfrm>
                  <a:off x="8646381" y="595618"/>
                  <a:ext cx="518091" cy="353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300"/>
                    <a:t>최고</a:t>
                  </a:r>
                  <a:endParaRPr lang="ko-KR" altLang="en-US" sz="13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0771A48-9D8D-4FEA-8CB7-BFA3777A2851}"/>
                    </a:ext>
                  </a:extLst>
                </p:cNvPr>
                <p:cNvSpPr txBox="1"/>
                <p:nvPr/>
              </p:nvSpPr>
              <p:spPr>
                <a:xfrm>
                  <a:off x="8646381" y="5666166"/>
                  <a:ext cx="518091" cy="353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:r>
                    <a:rPr lang="ko-KR" altLang="en-US" sz="1300"/>
                    <a:t>최저</a:t>
                  </a:r>
                  <a:endParaRPr lang="en-US" altLang="ko-KR" sz="1300" dirty="0"/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C9C589F3-7BDF-4D45-914D-B94C776EF421}"/>
                    </a:ext>
                  </a:extLst>
                </p:cNvPr>
                <p:cNvGrpSpPr/>
                <p:nvPr/>
              </p:nvGrpSpPr>
              <p:grpSpPr>
                <a:xfrm>
                  <a:off x="129282" y="67112"/>
                  <a:ext cx="12008280" cy="6594227"/>
                  <a:chOff x="129282" y="67112"/>
                  <a:chExt cx="12008280" cy="6594227"/>
                </a:xfrm>
              </p:grpSpPr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E694D85B-2B79-404F-9172-459DB7658D0F}"/>
                      </a:ext>
                    </a:extLst>
                  </p:cNvPr>
                  <p:cNvSpPr txBox="1"/>
                  <p:nvPr/>
                </p:nvSpPr>
                <p:spPr>
                  <a:xfrm>
                    <a:off x="7450932" y="940850"/>
                    <a:ext cx="1685077" cy="6538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>
                      <a:lnSpc>
                        <a:spcPct val="150000"/>
                      </a:lnSpc>
                    </a:pPr>
                    <a:r>
                      <a:rPr lang="en-US" altLang="ko-KR" sz="1300" b="1" dirty="0"/>
                      <a:t>R23 </a:t>
                    </a:r>
                    <a:r>
                      <a:rPr lang="ko-KR" altLang="en-US" sz="1300" b="1" dirty="0"/>
                      <a:t>가변저항으로</a:t>
                    </a:r>
                    <a:br>
                      <a:rPr lang="en-US" altLang="ko-KR" sz="1300" b="1" dirty="0"/>
                    </a:br>
                    <a:r>
                      <a:rPr lang="ko-KR" altLang="en-US" sz="1300" b="1" dirty="0"/>
                      <a:t>출력전압 조절 가능</a:t>
                    </a:r>
                    <a:r>
                      <a:rPr lang="en-US" altLang="ko-KR" sz="1300" b="1" dirty="0"/>
                      <a:t>!</a:t>
                    </a:r>
                    <a:endParaRPr lang="ko-KR" altLang="en-US" sz="1300" b="1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45CE401-D7FF-48DD-96D1-4BA3D07E540B}"/>
                      </a:ext>
                    </a:extLst>
                  </p:cNvPr>
                  <p:cNvGrpSpPr/>
                  <p:nvPr/>
                </p:nvGrpSpPr>
                <p:grpSpPr>
                  <a:xfrm>
                    <a:off x="129282" y="67112"/>
                    <a:ext cx="12008280" cy="6594227"/>
                    <a:chOff x="129282" y="67112"/>
                    <a:chExt cx="12008280" cy="6594227"/>
                  </a:xfrm>
                </p:grpSpPr>
                <p:grpSp>
                  <p:nvGrpSpPr>
                    <p:cNvPr id="25" name="그룹 24">
                      <a:extLst>
                        <a:ext uri="{FF2B5EF4-FFF2-40B4-BE49-F238E27FC236}">
                          <a16:creationId xmlns:a16="http://schemas.microsoft.com/office/drawing/2014/main" id="{FA435F13-B604-4D40-8864-5375E8FF71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282" y="67112"/>
                      <a:ext cx="12008280" cy="6594227"/>
                      <a:chOff x="129282" y="67112"/>
                      <a:chExt cx="12008280" cy="6594227"/>
                    </a:xfrm>
                  </p:grpSpPr>
                  <p:pic>
                    <p:nvPicPr>
                      <p:cNvPr id="6" name="그림 5">
                        <a:extLst>
                          <a:ext uri="{FF2B5EF4-FFF2-40B4-BE49-F238E27FC236}">
                            <a16:creationId xmlns:a16="http://schemas.microsoft.com/office/drawing/2014/main" id="{A5D7C83B-58FF-4D37-AB8A-C7218D7B4C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282" y="2520972"/>
                        <a:ext cx="8066762" cy="37526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" name="그림 6">
                        <a:extLst>
                          <a:ext uri="{FF2B5EF4-FFF2-40B4-BE49-F238E27FC236}">
                            <a16:creationId xmlns:a16="http://schemas.microsoft.com/office/drawing/2014/main" id="{0631D1BA-A430-4D31-AB34-6D5BA7DF0E0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8930" t="1223" r="5657" b="13151"/>
                      <a:stretch/>
                    </p:blipFill>
                    <p:spPr>
                      <a:xfrm>
                        <a:off x="9281276" y="67112"/>
                        <a:ext cx="2856285" cy="2147582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" name="그림 7">
                        <a:extLst>
                          <a:ext uri="{FF2B5EF4-FFF2-40B4-BE49-F238E27FC236}">
                            <a16:creationId xmlns:a16="http://schemas.microsoft.com/office/drawing/2014/main" id="{F26E82A2-10B4-4CF6-91E0-33CC777F7D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10306" t="4526" r="4923" b="10704"/>
                      <a:stretch/>
                    </p:blipFill>
                    <p:spPr>
                      <a:xfrm>
                        <a:off x="9281277" y="4519126"/>
                        <a:ext cx="2856284" cy="2142213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" name="그림 8">
                        <a:extLst>
                          <a:ext uri="{FF2B5EF4-FFF2-40B4-BE49-F238E27FC236}">
                            <a16:creationId xmlns:a16="http://schemas.microsoft.com/office/drawing/2014/main" id="{1536070F-BF6D-490E-853C-F8CE7C0012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14526" t="22752" r="17401" b="9358"/>
                      <a:stretch/>
                    </p:blipFill>
                    <p:spPr>
                      <a:xfrm>
                        <a:off x="9281277" y="2267303"/>
                        <a:ext cx="2856285" cy="213644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" name="타원 9">
                        <a:extLst>
                          <a:ext uri="{FF2B5EF4-FFF2-40B4-BE49-F238E27FC236}">
                            <a16:creationId xmlns:a16="http://schemas.microsoft.com/office/drawing/2014/main" id="{EB45F7A7-FB18-477F-995B-01D83257D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60484" y="2952925"/>
                        <a:ext cx="151002" cy="134224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cxnSp>
                    <p:nvCxnSpPr>
                      <p:cNvPr id="12" name="직선 화살표 연결선 11">
                        <a:extLst>
                          <a:ext uri="{FF2B5EF4-FFF2-40B4-BE49-F238E27FC236}">
                            <a16:creationId xmlns:a16="http://schemas.microsoft.com/office/drawing/2014/main" id="{AD6876D5-2084-4257-8C9D-4A865796A8F8}"/>
                          </a:ext>
                        </a:extLst>
                      </p:cNvPr>
                      <p:cNvCxnSpPr>
                        <a:cxnSpLocks/>
                        <a:stCxn id="10" idx="7"/>
                        <a:endCxn id="7" idx="1"/>
                      </p:cNvCxnSpPr>
                      <p:nvPr/>
                    </p:nvCxnSpPr>
                    <p:spPr>
                      <a:xfrm flipV="1">
                        <a:off x="7989372" y="1140903"/>
                        <a:ext cx="1291904" cy="1831679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직선 화살표 연결선 14">
                        <a:extLst>
                          <a:ext uri="{FF2B5EF4-FFF2-40B4-BE49-F238E27FC236}">
                            <a16:creationId xmlns:a16="http://schemas.microsoft.com/office/drawing/2014/main" id="{A0901A67-0F9A-4536-A4D9-0742FA48FC30}"/>
                          </a:ext>
                        </a:extLst>
                      </p:cNvPr>
                      <p:cNvCxnSpPr>
                        <a:cxnSpLocks/>
                        <a:stCxn id="10" idx="6"/>
                        <a:endCxn id="9" idx="1"/>
                      </p:cNvCxnSpPr>
                      <p:nvPr/>
                    </p:nvCxnSpPr>
                    <p:spPr>
                      <a:xfrm>
                        <a:off x="8011486" y="3020037"/>
                        <a:ext cx="1269791" cy="315487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직선 화살표 연결선 17">
                        <a:extLst>
                          <a:ext uri="{FF2B5EF4-FFF2-40B4-BE49-F238E27FC236}">
                            <a16:creationId xmlns:a16="http://schemas.microsoft.com/office/drawing/2014/main" id="{F27FB0F7-5C41-49C8-80B5-34DC15B12C66}"/>
                          </a:ext>
                        </a:extLst>
                      </p:cNvPr>
                      <p:cNvCxnSpPr>
                        <a:cxnSpLocks/>
                        <a:endCxn id="8" idx="1"/>
                      </p:cNvCxnSpPr>
                      <p:nvPr/>
                    </p:nvCxnSpPr>
                    <p:spPr>
                      <a:xfrm>
                        <a:off x="8011486" y="3087149"/>
                        <a:ext cx="1269791" cy="2503084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EFEB420D-B0BD-45B3-BCAB-CC7877EE60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5530" y="178990"/>
                        <a:ext cx="502031" cy="4166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1769F464-EBD1-4CA1-BAB0-2528587D8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5530" y="2399290"/>
                        <a:ext cx="502031" cy="4166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5439EFB1-AAA2-46AA-9A79-B0B68464CB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5530" y="4655928"/>
                        <a:ext cx="502031" cy="41662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2" name="직사각형 1">
                      <a:extLst>
                        <a:ext uri="{FF2B5EF4-FFF2-40B4-BE49-F238E27FC236}">
                          <a16:creationId xmlns:a16="http://schemas.microsoft.com/office/drawing/2014/main" id="{41BDDAE9-866B-4718-908C-3CB9CABA1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508" y="4295163"/>
                      <a:ext cx="486562" cy="520118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" name="직사각형 2">
                      <a:extLst>
                        <a:ext uri="{FF2B5EF4-FFF2-40B4-BE49-F238E27FC236}">
                          <a16:creationId xmlns:a16="http://schemas.microsoft.com/office/drawing/2014/main" id="{D50D2888-C4C7-46EF-8604-0903B7E35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8128" y="2815918"/>
                      <a:ext cx="595619" cy="42223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C0E3EC97-68BE-460E-AC26-44D53F6892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2792" y="1963865"/>
                      <a:ext cx="1370888" cy="3336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sz="1200"/>
                        <a:t>전류 제한용 저항</a:t>
                      </a:r>
                      <a:endParaRPr lang="ko-KR" altLang="en-US" sz="1200" dirty="0"/>
                    </a:p>
                  </p:txBody>
                </p:sp>
                <p:cxnSp>
                  <p:nvCxnSpPr>
                    <p:cNvPr id="13" name="직선 화살표 연결선 12">
                      <a:extLst>
                        <a:ext uri="{FF2B5EF4-FFF2-40B4-BE49-F238E27FC236}">
                          <a16:creationId xmlns:a16="http://schemas.microsoft.com/office/drawing/2014/main" id="{51AF27A0-AF8F-4415-A5AB-DA6F48799344}"/>
                        </a:ext>
                      </a:extLst>
                    </p:cNvPr>
                    <p:cNvCxnSpPr>
                      <a:cxnSpLocks/>
                      <a:stCxn id="5" idx="2"/>
                      <a:endCxn id="3" idx="0"/>
                    </p:cNvCxnSpPr>
                    <p:nvPr/>
                  </p:nvCxnSpPr>
                  <p:spPr>
                    <a:xfrm>
                      <a:off x="5948236" y="2297482"/>
                      <a:ext cx="347702" cy="51843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BA4E689-7CF4-4242-988A-FFAEF0B0B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36125" y="1053569"/>
                      <a:ext cx="1606530" cy="3336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출력 </a:t>
                      </a:r>
                      <a:r>
                        <a:rPr lang="en-US" altLang="ko-KR" sz="1200" dirty="0"/>
                        <a:t>MAX </a:t>
                      </a:r>
                      <a:r>
                        <a:rPr lang="ko-KR" altLang="en-US" sz="1200" dirty="0"/>
                        <a:t>전류 결정</a:t>
                      </a:r>
                    </a:p>
                  </p:txBody>
                </p:sp>
                <p:cxnSp>
                  <p:nvCxnSpPr>
                    <p:cNvPr id="19" name="직선 화살표 연결선 18">
                      <a:extLst>
                        <a:ext uri="{FF2B5EF4-FFF2-40B4-BE49-F238E27FC236}">
                          <a16:creationId xmlns:a16="http://schemas.microsoft.com/office/drawing/2014/main" id="{26391185-2DA3-40D5-89BD-66DA6F1AF0E2}"/>
                        </a:ext>
                      </a:extLst>
                    </p:cNvPr>
                    <p:cNvCxnSpPr>
                      <a:cxnSpLocks/>
                      <a:stCxn id="16" idx="2"/>
                      <a:endCxn id="24" idx="0"/>
                    </p:cNvCxnSpPr>
                    <p:nvPr/>
                  </p:nvCxnSpPr>
                  <p:spPr>
                    <a:xfrm>
                      <a:off x="6339390" y="1387186"/>
                      <a:ext cx="770280" cy="1465071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4" name="직사각형 23">
                      <a:extLst>
                        <a:ext uri="{FF2B5EF4-FFF2-40B4-BE49-F238E27FC236}">
                          <a16:creationId xmlns:a16="http://schemas.microsoft.com/office/drawing/2014/main" id="{283DF228-0B84-415C-BD97-360821E0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8305" y="2852257"/>
                      <a:ext cx="662730" cy="360726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2CC796-152D-4790-A0C2-67BBE72F304A}"/>
                  </a:ext>
                </a:extLst>
              </p:cNvPr>
              <p:cNvSpPr/>
              <p:nvPr/>
            </p:nvSpPr>
            <p:spPr>
              <a:xfrm>
                <a:off x="6477712" y="3429000"/>
                <a:ext cx="595619" cy="4222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827770-C1D0-4CD8-B729-4EDB513D6B90}"/>
                  </a:ext>
                </a:extLst>
              </p:cNvPr>
              <p:cNvSpPr txBox="1"/>
              <p:nvPr/>
            </p:nvSpPr>
            <p:spPr>
              <a:xfrm>
                <a:off x="5122390" y="4595283"/>
                <a:ext cx="1217000" cy="333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ko-KR" altLang="en-US" sz="1200"/>
                  <a:t>전류 리턴 경로</a:t>
                </a:r>
                <a:endParaRPr lang="ko-KR" altLang="en-US" sz="1200" dirty="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C2046192-E793-4D7E-A606-DE226B474EF1}"/>
                  </a:ext>
                </a:extLst>
              </p:cNvPr>
              <p:cNvCxnSpPr>
                <a:cxnSpLocks/>
                <a:stCxn id="35" idx="0"/>
                <a:endCxn id="34" idx="1"/>
              </p:cNvCxnSpPr>
              <p:nvPr/>
            </p:nvCxnSpPr>
            <p:spPr>
              <a:xfrm flipV="1">
                <a:off x="5730890" y="3640116"/>
                <a:ext cx="746822" cy="9551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D5AE5F-3D91-4855-9ADB-3F1EB24A5EA5}"/>
                </a:ext>
              </a:extLst>
            </p:cNvPr>
            <p:cNvSpPr txBox="1"/>
            <p:nvPr/>
          </p:nvSpPr>
          <p:spPr>
            <a:xfrm>
              <a:off x="477618" y="1206747"/>
              <a:ext cx="3868560" cy="653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ko-KR" sz="1300" dirty="0"/>
                <a:t>TL494 </a:t>
              </a:r>
              <a:r>
                <a:rPr lang="ko-KR" altLang="en-US" sz="1300" dirty="0"/>
                <a:t>의 출력 </a:t>
              </a:r>
              <a:r>
                <a:rPr lang="en-US" altLang="ko-KR" sz="1300" dirty="0"/>
                <a:t>PWM </a:t>
              </a:r>
              <a:r>
                <a:rPr lang="ko-KR" altLang="en-US" sz="1300" dirty="0"/>
                <a:t>파형의 </a:t>
              </a:r>
              <a:r>
                <a:rPr lang="en-US" altLang="ko-KR" sz="1300" dirty="0"/>
                <a:t>Duty </a:t>
              </a:r>
              <a:r>
                <a:rPr lang="ko-KR" altLang="en-US" sz="1300" dirty="0"/>
                <a:t>비를 조절해서 </a:t>
              </a:r>
              <a:br>
                <a:rPr lang="en-US" altLang="ko-KR" sz="1300" dirty="0"/>
              </a:br>
              <a:r>
                <a:rPr lang="ko-KR" altLang="en-US" sz="1300" dirty="0"/>
                <a:t>출력 전압</a:t>
              </a:r>
              <a:r>
                <a:rPr lang="en-US" altLang="ko-KR" sz="1300" dirty="0"/>
                <a:t>(</a:t>
              </a:r>
              <a:r>
                <a:rPr lang="en-US" altLang="ko-KR" sz="1300" dirty="0" err="1"/>
                <a:t>Vout</a:t>
              </a:r>
              <a:r>
                <a:rPr lang="en-US" altLang="ko-KR" sz="1300" dirty="0"/>
                <a:t>) </a:t>
              </a:r>
              <a:r>
                <a:rPr lang="ko-KR" altLang="en-US" sz="1300" dirty="0"/>
                <a:t>을 조절 가능</a:t>
              </a:r>
              <a:r>
                <a:rPr lang="en-US" altLang="ko-KR" sz="1300" dirty="0"/>
                <a:t>!</a:t>
              </a:r>
              <a:endParaRPr lang="ko-KR" altLang="en-US" sz="1300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6504517-545A-46B5-A55A-E8FDA6D7E0A4}"/>
                </a:ext>
              </a:extLst>
            </p:cNvPr>
            <p:cNvCxnSpPr>
              <a:cxnSpLocks/>
              <a:stCxn id="11" idx="2"/>
              <a:endCxn id="2" idx="0"/>
            </p:cNvCxnSpPr>
            <p:nvPr/>
          </p:nvCxnSpPr>
          <p:spPr>
            <a:xfrm flipH="1">
              <a:off x="922789" y="1860580"/>
              <a:ext cx="1489109" cy="24345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59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just">
          <a:lnSpc>
            <a:spcPct val="150000"/>
          </a:lnSpc>
          <a:buFont typeface="Wingdings" panose="05000000000000000000" pitchFamily="2" charset="2"/>
          <a:buChar char="l"/>
          <a:defRPr sz="13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4462</TotalTime>
  <Words>75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等线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안상재(전자및항공전자공학전공(학부))</dc:creator>
  <cp:lastModifiedBy>안상재(전자및항공전자공학전공(학부))</cp:lastModifiedBy>
  <cp:revision>1326</cp:revision>
  <dcterms:created xsi:type="dcterms:W3CDTF">2018-07-19T04:22:02Z</dcterms:created>
  <dcterms:modified xsi:type="dcterms:W3CDTF">2018-10-02T10:58:34Z</dcterms:modified>
</cp:coreProperties>
</file>