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652FC-278E-4828-8686-84046BEE6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92406-8DA6-4D9C-9334-16655415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A9D79-B7FA-4947-82EC-0E133D1A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9AB83-33FD-47B7-BACC-C5394A2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FAA7-551D-465D-9191-7B232FBC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1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F82DC-96D8-4E09-8434-F5E886B8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C5080-6BE3-4397-8278-AE9AFE1F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49F83-A6F3-47AC-84FF-2C4BB93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381D4-D52E-40DA-9443-22BE1AF4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AEBA5-A7B7-4EFF-BB3E-0170A9C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56DE6-5C44-4DEA-B509-877C913A0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B9478-268C-4EA1-9C76-3CACF19A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84085-3088-421D-9170-54BD12ED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8B495-1AF7-4390-8194-C70882E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8281-6088-43B4-8F46-710162B4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20A97-35C2-4D8A-94A8-C08C1DE5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18349-9145-4A4C-BC01-57CF820D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8B7B0-A89F-45EF-808F-0661B90B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438E9-E8BA-4A9F-857A-A1122235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D989-025A-476B-A03B-F6EA2E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AB5F7-1AA7-448D-AC5C-980C040D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73F96-4523-49ED-84BF-8510F88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5630A-47CE-4267-B7BA-B9CCC1B8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56C06-73A7-48C4-8E53-FE67A070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723F4-87E7-447E-AFA8-2FD53DF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8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AF631-E6DE-40A0-A02E-5187C2E7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A7CB-CDF3-4399-A082-C61074132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67DFA4-99F7-44B3-947E-8DAF870C8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40A24-1B6E-48FF-93D8-A4A5A5C4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62F24-64E6-46FD-9516-09EE3DF5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7B628-F1E5-477F-997C-20387DE6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9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592F-B010-4CEF-8CD8-A990E869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59810-E3F9-4DB6-9F97-AE84DADC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CF6A1-E0C4-437B-98E8-6319D658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4DB23-3F39-4749-92FF-2054C45E6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32A1-42B7-48F6-A7E6-518CC67AA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97529-40F6-42E0-95E0-3911B8F8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277BF-5603-4BF3-97FF-F4E1400E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18D18-C713-4951-A666-C429B84A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3C11E-DE72-4D2D-ADC3-6F862A3B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FC9502-696F-45B3-8957-C123E1F8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182F9-25DE-4CBC-92EE-93EBB2E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216EE2-37FA-43D2-9E9C-FB1C6782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9C8D1-A7BC-4A77-982B-2D42E489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50331-1407-420E-843E-52001EB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4BF2E-0022-465B-A5EA-5C295667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03432-C571-4D9A-B00B-F91F0AD5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CEB7E-AACE-4233-8118-AAB32269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7A730-018B-4784-BB18-9D9BADF9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43CFC-7623-4FD2-948A-79828DE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1405-2FCA-4D5E-B163-18A4C9C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1BFC6-EA51-45EE-8F3D-52881BF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1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0636-E65B-48D1-98EA-B0C41598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F41F07-E283-4A95-B78E-CD1EA382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74BE6-06E7-450A-91FD-404A09CC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05670-49AB-43E4-B7AA-982B812B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A6556-D83A-4433-8E82-EA04F19B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8F3D2-89D6-41A4-8101-251C68A9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EE9986-334F-49CC-BADF-283A1D33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18ABF-F444-4C15-BBF3-BEEDA984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0BF40-F19E-4E6A-8486-29D058C37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5F33-763D-4FBB-89C0-986162139CE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236C-1ACE-484B-BBF8-FE18E738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4FD01-35EC-41D2-839F-08788B30C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B8C6-FABC-4074-952C-5FCA6FB6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7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1D1892-98DD-4E24-88C2-18D202D8B710}"/>
              </a:ext>
            </a:extLst>
          </p:cNvPr>
          <p:cNvGrpSpPr/>
          <p:nvPr/>
        </p:nvGrpSpPr>
        <p:grpSpPr>
          <a:xfrm>
            <a:off x="1031845" y="1054250"/>
            <a:ext cx="9303391" cy="5017948"/>
            <a:chOff x="2416028" y="920026"/>
            <a:chExt cx="9303391" cy="50179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98FF77-CD25-4821-BB6C-19F29DF20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80"/>
            <a:stretch/>
          </p:blipFill>
          <p:spPr>
            <a:xfrm>
              <a:off x="2416028" y="920026"/>
              <a:ext cx="9303391" cy="501794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F70D93-07F9-4CD1-A158-1F8ECD4F1199}"/>
                </a:ext>
              </a:extLst>
            </p:cNvPr>
            <p:cNvSpPr/>
            <p:nvPr/>
          </p:nvSpPr>
          <p:spPr>
            <a:xfrm>
              <a:off x="2416028" y="1048624"/>
              <a:ext cx="268449" cy="327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18AFAA-2FBD-44AE-A582-F05FBBD660A6}"/>
              </a:ext>
            </a:extLst>
          </p:cNvPr>
          <p:cNvSpPr txBox="1"/>
          <p:nvPr/>
        </p:nvSpPr>
        <p:spPr>
          <a:xfrm>
            <a:off x="419450" y="34394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DC-DC </a:t>
            </a:r>
            <a:r>
              <a:rPr lang="ko-KR" altLang="en-US" b="1" i="1" dirty="0"/>
              <a:t>컨버터 회로</a:t>
            </a:r>
          </a:p>
        </p:txBody>
      </p:sp>
    </p:spTree>
    <p:extLst>
      <p:ext uri="{BB962C8B-B14F-4D97-AF65-F5344CB8AC3E}">
        <p14:creationId xmlns:p14="http://schemas.microsoft.com/office/powerpoint/2010/main" val="376522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3C357A4-5F67-45D2-92BE-4CF60AA19F7B}"/>
              </a:ext>
            </a:extLst>
          </p:cNvPr>
          <p:cNvGrpSpPr/>
          <p:nvPr/>
        </p:nvGrpSpPr>
        <p:grpSpPr>
          <a:xfrm>
            <a:off x="31714" y="0"/>
            <a:ext cx="12128572" cy="6858000"/>
            <a:chOff x="31714" y="0"/>
            <a:chExt cx="12128572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C47EED-0CE3-4600-B7C3-7B20AC9627E8}"/>
                </a:ext>
              </a:extLst>
            </p:cNvPr>
            <p:cNvGrpSpPr/>
            <p:nvPr/>
          </p:nvGrpSpPr>
          <p:grpSpPr>
            <a:xfrm>
              <a:off x="31714" y="0"/>
              <a:ext cx="12128572" cy="6858000"/>
              <a:chOff x="31714" y="0"/>
              <a:chExt cx="12128572" cy="68580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26156CF-CF4B-4A46-82ED-8896AD053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14" y="0"/>
                <a:ext cx="12128572" cy="685800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DBEC3BF-68E4-47C7-B252-82783281AD8F}"/>
                  </a:ext>
                </a:extLst>
              </p:cNvPr>
              <p:cNvSpPr/>
              <p:nvPr/>
            </p:nvSpPr>
            <p:spPr>
              <a:xfrm>
                <a:off x="167780" y="0"/>
                <a:ext cx="1065402" cy="8976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F39A22-4728-4810-8DF8-C749092A5043}"/>
                </a:ext>
              </a:extLst>
            </p:cNvPr>
            <p:cNvSpPr/>
            <p:nvPr/>
          </p:nvSpPr>
          <p:spPr>
            <a:xfrm>
              <a:off x="31714" y="897622"/>
              <a:ext cx="3416161" cy="494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62968DA-0CA7-413A-8182-BD793E3A8DAA}"/>
              </a:ext>
            </a:extLst>
          </p:cNvPr>
          <p:cNvSpPr txBox="1"/>
          <p:nvPr/>
        </p:nvSpPr>
        <p:spPr>
          <a:xfrm>
            <a:off x="167780" y="26414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IR2110, </a:t>
            </a:r>
            <a:r>
              <a:rPr lang="ko-KR" altLang="en-US" b="1" i="1" dirty="0"/>
              <a:t>주변회로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12573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04779F-2A5D-4636-82A5-36560E61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151"/>
            <a:ext cx="12192000" cy="6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7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6F4A52-FD31-4E0B-86C5-F8B9B3EB9EE3}"/>
              </a:ext>
            </a:extLst>
          </p:cNvPr>
          <p:cNvGrpSpPr/>
          <p:nvPr/>
        </p:nvGrpSpPr>
        <p:grpSpPr>
          <a:xfrm>
            <a:off x="1065402" y="576425"/>
            <a:ext cx="9846823" cy="5882026"/>
            <a:chOff x="1988191" y="232476"/>
            <a:chExt cx="9846823" cy="588202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D2E2E65-D2DF-49FA-9E88-CB792408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089" y="1051275"/>
              <a:ext cx="8014060" cy="491584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64A68F-2509-4CF5-86BC-AD09C3D9EFE1}"/>
                </a:ext>
              </a:extLst>
            </p:cNvPr>
            <p:cNvSpPr/>
            <p:nvPr/>
          </p:nvSpPr>
          <p:spPr>
            <a:xfrm>
              <a:off x="2525086" y="3665989"/>
              <a:ext cx="1031846" cy="6878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115724-ABFB-4A74-AFFF-575EA332272E}"/>
                </a:ext>
              </a:extLst>
            </p:cNvPr>
            <p:cNvSpPr txBox="1"/>
            <p:nvPr/>
          </p:nvSpPr>
          <p:spPr>
            <a:xfrm>
              <a:off x="1988191" y="5806725"/>
              <a:ext cx="2951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5HZ </a:t>
              </a:r>
              <a:r>
                <a:rPr lang="ko-KR" altLang="en-US" sz="1400" dirty="0"/>
                <a:t>주파수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주기 </a:t>
              </a:r>
              <a:r>
                <a:rPr lang="en-US" altLang="ko-KR" sz="1400" dirty="0"/>
                <a:t>: 200ms)</a:t>
              </a:r>
              <a:r>
                <a:rPr lang="ko-KR" altLang="en-US" sz="1400" dirty="0"/>
                <a:t>의 펄스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710FF41-9274-4047-B165-E64530E11A16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3041009" y="4353886"/>
              <a:ext cx="423644" cy="1452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94E829-A784-49E4-A04A-8CC2CB7F052D}"/>
                </a:ext>
              </a:extLst>
            </p:cNvPr>
            <p:cNvSpPr/>
            <p:nvPr/>
          </p:nvSpPr>
          <p:spPr>
            <a:xfrm>
              <a:off x="6683118" y="2407640"/>
              <a:ext cx="1529703" cy="1384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DF3002-6C27-486C-A639-F24690706154}"/>
                </a:ext>
              </a:extLst>
            </p:cNvPr>
            <p:cNvSpPr/>
            <p:nvPr/>
          </p:nvSpPr>
          <p:spPr>
            <a:xfrm>
              <a:off x="8397380" y="3682767"/>
              <a:ext cx="453005" cy="59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E0074FB-8E84-4B9F-A983-B339FAC420FB}"/>
                </a:ext>
              </a:extLst>
            </p:cNvPr>
            <p:cNvSpPr/>
            <p:nvPr/>
          </p:nvSpPr>
          <p:spPr>
            <a:xfrm>
              <a:off x="9213685" y="2770464"/>
              <a:ext cx="643380" cy="6585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EA4B9D-9E95-4CD9-9230-29F3A549043B}"/>
                </a:ext>
              </a:extLst>
            </p:cNvPr>
            <p:cNvSpPr/>
            <p:nvPr/>
          </p:nvSpPr>
          <p:spPr>
            <a:xfrm>
              <a:off x="10046769" y="2770464"/>
              <a:ext cx="643380" cy="6585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A5C5DF-34D5-4B8C-94CB-CA796B07A5E7}"/>
                </a:ext>
              </a:extLst>
            </p:cNvPr>
            <p:cNvSpPr txBox="1"/>
            <p:nvPr/>
          </p:nvSpPr>
          <p:spPr>
            <a:xfrm>
              <a:off x="9685131" y="75000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완충용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0AF0E1-A433-4836-9D5B-37B9B537F286}"/>
                </a:ext>
              </a:extLst>
            </p:cNvPr>
            <p:cNvSpPr txBox="1"/>
            <p:nvPr/>
          </p:nvSpPr>
          <p:spPr>
            <a:xfrm>
              <a:off x="10690149" y="1849287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노이즈 제거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DBB60D5-1895-48BC-97BC-D7567FED36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9535375" y="1051275"/>
              <a:ext cx="511394" cy="1719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DEAB42-E6CD-4A46-9F66-91D901A6DC78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flipH="1">
              <a:off x="10368459" y="2157064"/>
              <a:ext cx="894123" cy="61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AB6C2-8ADA-4CAC-86EA-FB7C1B8F90B2}"/>
                </a:ext>
              </a:extLst>
            </p:cNvPr>
            <p:cNvSpPr txBox="1"/>
            <p:nvPr/>
          </p:nvSpPr>
          <p:spPr>
            <a:xfrm>
              <a:off x="7496147" y="232476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부트스트랩</a:t>
              </a:r>
              <a:r>
                <a:rPr lang="en-US" altLang="ko-KR" sz="1400" dirty="0"/>
                <a:t>, </a:t>
              </a:r>
              <a:r>
                <a:rPr lang="ko-KR" altLang="en-US" sz="1400" dirty="0" err="1"/>
                <a:t>배전압</a:t>
              </a:r>
              <a:endParaRPr lang="ko-KR" altLang="en-US" sz="14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1EB7896-D54E-4439-9E41-E1565A2D4CF8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 flipH="1">
              <a:off x="7447970" y="540253"/>
              <a:ext cx="909952" cy="1867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63569A-4ABC-4D19-99E7-C0175667A1B6}"/>
                </a:ext>
              </a:extLst>
            </p:cNvPr>
            <p:cNvSpPr txBox="1"/>
            <p:nvPr/>
          </p:nvSpPr>
          <p:spPr>
            <a:xfrm>
              <a:off x="8623882" y="5806725"/>
              <a:ext cx="64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LOAD</a:t>
              </a:r>
              <a:endParaRPr lang="ko-KR" altLang="en-US" sz="14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93CA7B8-C95F-4CE4-9094-0B95795EDD9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H="1" flipV="1">
              <a:off x="8623883" y="4278385"/>
              <a:ext cx="324159" cy="1528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884E098-CEC0-4D9C-91DC-C02AAC99BD76}"/>
              </a:ext>
            </a:extLst>
          </p:cNvPr>
          <p:cNvSpPr txBox="1"/>
          <p:nvPr/>
        </p:nvSpPr>
        <p:spPr>
          <a:xfrm>
            <a:off x="419450" y="34394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IR2110 </a:t>
            </a:r>
            <a:r>
              <a:rPr lang="ko-KR" altLang="en-US" b="1" i="1" dirty="0"/>
              <a:t>및 주변 회로 구성</a:t>
            </a:r>
          </a:p>
        </p:txBody>
      </p:sp>
    </p:spTree>
    <p:extLst>
      <p:ext uri="{BB962C8B-B14F-4D97-AF65-F5344CB8AC3E}">
        <p14:creationId xmlns:p14="http://schemas.microsoft.com/office/powerpoint/2010/main" val="31719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36E4F4-8EE6-4F44-A1E7-8FEF10B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2" y="1238542"/>
            <a:ext cx="11783736" cy="4380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8407FA-E938-4B3D-A61A-7440AFD80DCD}"/>
              </a:ext>
            </a:extLst>
          </p:cNvPr>
          <p:cNvSpPr txBox="1"/>
          <p:nvPr/>
        </p:nvSpPr>
        <p:spPr>
          <a:xfrm>
            <a:off x="419450" y="34394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IR2110 </a:t>
            </a:r>
            <a:r>
              <a:rPr lang="ko-KR" altLang="en-US" b="1" i="1" dirty="0"/>
              <a:t>핀 설명 </a:t>
            </a:r>
            <a:r>
              <a:rPr lang="en-US" altLang="ko-KR" b="1" i="1" dirty="0"/>
              <a:t>(</a:t>
            </a:r>
            <a:r>
              <a:rPr lang="ko-KR" altLang="en-US" b="1" i="1" dirty="0"/>
              <a:t>데이터 시트</a:t>
            </a:r>
            <a:r>
              <a:rPr lang="en-US" altLang="ko-KR" b="1" i="1" dirty="0"/>
              <a:t>)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496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C857B4-52C9-4F31-9075-DD6AB621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1" y="1764702"/>
            <a:ext cx="2763342" cy="3426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B12304-996D-4CEB-B539-B2FF777C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17" y="1975622"/>
            <a:ext cx="2318011" cy="3215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BA248-D043-45A6-94C1-DDDD1FFD93AE}"/>
              </a:ext>
            </a:extLst>
          </p:cNvPr>
          <p:cNvSpPr txBox="1"/>
          <p:nvPr/>
        </p:nvSpPr>
        <p:spPr>
          <a:xfrm>
            <a:off x="3677741" y="2508308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6V</a:t>
            </a:r>
            <a:r>
              <a:rPr lang="ko-KR" altLang="en-US" sz="1400" dirty="0"/>
              <a:t>가 걸림</a:t>
            </a:r>
            <a:br>
              <a:rPr lang="en-US" altLang="ko-KR" sz="1400" dirty="0"/>
            </a:br>
            <a:r>
              <a:rPr lang="en-US" altLang="ko-KR" sz="1400" dirty="0"/>
              <a:t>-&gt; </a:t>
            </a:r>
            <a:r>
              <a:rPr lang="ko-KR" altLang="en-US" sz="1400" dirty="0"/>
              <a:t>병렬 연결에서는 낮은 전압으로 통일됨</a:t>
            </a:r>
            <a:r>
              <a:rPr lang="en-US" altLang="ko-KR" sz="1400" dirty="0"/>
              <a:t>.!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BE4C68-3EC8-4C3C-A89D-2D469CC6215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44536" y="2769918"/>
            <a:ext cx="7332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0FB76A-B7BB-474F-875C-8A8B63679FD1}"/>
              </a:ext>
            </a:extLst>
          </p:cNvPr>
          <p:cNvSpPr txBox="1"/>
          <p:nvPr/>
        </p:nvSpPr>
        <p:spPr>
          <a:xfrm>
            <a:off x="9966121" y="3127326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D1 </a:t>
            </a:r>
            <a:r>
              <a:rPr lang="ko-KR" altLang="en-US" sz="1400" dirty="0"/>
              <a:t>다이오드의 도통전압</a:t>
            </a:r>
            <a:br>
              <a:rPr lang="en-US" altLang="ko-KR" sz="1400" dirty="0"/>
            </a:br>
            <a:r>
              <a:rPr lang="ko-KR" altLang="en-US" sz="1400" dirty="0"/>
              <a:t>만큼 전압이 걸림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1FF2F0-3D3A-47C6-B085-806EFBD1D1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295002" y="3388936"/>
            <a:ext cx="671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610CBE-3F71-40D2-B718-FE6615DF7291}"/>
              </a:ext>
            </a:extLst>
          </p:cNvPr>
          <p:cNvSpPr txBox="1"/>
          <p:nvPr/>
        </p:nvSpPr>
        <p:spPr>
          <a:xfrm>
            <a:off x="419450" y="343949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</a:t>
            </a:r>
            <a:r>
              <a:rPr lang="ko-KR" altLang="en-US" b="1" i="1" dirty="0"/>
              <a:t>부트스트랩 회로를 이해하기 위한 개념</a:t>
            </a:r>
          </a:p>
        </p:txBody>
      </p:sp>
    </p:spTree>
    <p:extLst>
      <p:ext uri="{BB962C8B-B14F-4D97-AF65-F5344CB8AC3E}">
        <p14:creationId xmlns:p14="http://schemas.microsoft.com/office/powerpoint/2010/main" val="262306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697AE72-473D-4BEA-9DC6-86AB7269F5E4}"/>
              </a:ext>
            </a:extLst>
          </p:cNvPr>
          <p:cNvGrpSpPr/>
          <p:nvPr/>
        </p:nvGrpSpPr>
        <p:grpSpPr>
          <a:xfrm>
            <a:off x="0" y="192947"/>
            <a:ext cx="12192000" cy="6298044"/>
            <a:chOff x="0" y="192947"/>
            <a:chExt cx="12192000" cy="629804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2C24B5-4624-41FF-B310-A4C6715EFFC3}"/>
                </a:ext>
              </a:extLst>
            </p:cNvPr>
            <p:cNvGrpSpPr/>
            <p:nvPr/>
          </p:nvGrpSpPr>
          <p:grpSpPr>
            <a:xfrm>
              <a:off x="0" y="192947"/>
              <a:ext cx="12192000" cy="6298044"/>
              <a:chOff x="0" y="192947"/>
              <a:chExt cx="12192000" cy="629804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8A8373C-58DD-41E1-869E-B7D1BFA6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67009"/>
                <a:ext cx="12192000" cy="6123982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A184600-4838-4D52-94F3-567028169167}"/>
                  </a:ext>
                </a:extLst>
              </p:cNvPr>
              <p:cNvSpPr/>
              <p:nvPr/>
            </p:nvSpPr>
            <p:spPr>
              <a:xfrm>
                <a:off x="92279" y="192947"/>
                <a:ext cx="1308682" cy="3187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6B49ED-83FB-4369-AE96-552A1A31F976}"/>
                </a:ext>
              </a:extLst>
            </p:cNvPr>
            <p:cNvSpPr/>
            <p:nvPr/>
          </p:nvSpPr>
          <p:spPr>
            <a:xfrm>
              <a:off x="67112" y="520117"/>
              <a:ext cx="3171038" cy="105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D5129D-7294-4C71-AE47-9F08466AFB33}"/>
              </a:ext>
            </a:extLst>
          </p:cNvPr>
          <p:cNvSpPr txBox="1"/>
          <p:nvPr/>
        </p:nvSpPr>
        <p:spPr>
          <a:xfrm>
            <a:off x="419450" y="343949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</a:t>
            </a:r>
            <a:r>
              <a:rPr lang="ko-KR" altLang="en-US" b="1" i="1" dirty="0"/>
              <a:t>부트스트랩 회로</a:t>
            </a:r>
            <a:br>
              <a:rPr lang="en-US" altLang="ko-KR" b="1" i="1" dirty="0"/>
            </a:br>
            <a:r>
              <a:rPr lang="en-US" altLang="ko-KR" i="1" dirty="0"/>
              <a:t>- </a:t>
            </a:r>
            <a:r>
              <a:rPr lang="ko-KR" altLang="en-US" i="1" dirty="0"/>
              <a:t>부트스트랩 회로의 필요성</a:t>
            </a:r>
          </a:p>
        </p:txBody>
      </p:sp>
    </p:spTree>
    <p:extLst>
      <p:ext uri="{BB962C8B-B14F-4D97-AF65-F5344CB8AC3E}">
        <p14:creationId xmlns:p14="http://schemas.microsoft.com/office/powerpoint/2010/main" val="381325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BFF8CD-47CA-4168-97C5-5FE30FC0F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1"/>
          <a:stretch/>
        </p:blipFill>
        <p:spPr>
          <a:xfrm>
            <a:off x="0" y="620785"/>
            <a:ext cx="12192000" cy="6102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93CE9-E642-4668-BC43-0D01AE136069}"/>
              </a:ext>
            </a:extLst>
          </p:cNvPr>
          <p:cNvSpPr txBox="1"/>
          <p:nvPr/>
        </p:nvSpPr>
        <p:spPr>
          <a:xfrm>
            <a:off x="419450" y="34394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</a:t>
            </a:r>
            <a:r>
              <a:rPr lang="ko-KR" altLang="en-US" b="1" i="1" dirty="0"/>
              <a:t>일반적인 부트스트랩 회로</a:t>
            </a:r>
          </a:p>
        </p:txBody>
      </p:sp>
    </p:spTree>
    <p:extLst>
      <p:ext uri="{BB962C8B-B14F-4D97-AF65-F5344CB8AC3E}">
        <p14:creationId xmlns:p14="http://schemas.microsoft.com/office/powerpoint/2010/main" val="265617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EF439A-33B2-4215-AEEF-6EC6688D6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44"/>
          <a:stretch/>
        </p:blipFill>
        <p:spPr>
          <a:xfrm>
            <a:off x="0" y="1593908"/>
            <a:ext cx="12192000" cy="4365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E5369-A983-4819-B888-745F005F7448}"/>
              </a:ext>
            </a:extLst>
          </p:cNvPr>
          <p:cNvSpPr txBox="1"/>
          <p:nvPr/>
        </p:nvSpPr>
        <p:spPr>
          <a:xfrm>
            <a:off x="419450" y="343949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* IR2110</a:t>
            </a:r>
            <a:r>
              <a:rPr lang="ko-KR" altLang="en-US" b="1" i="1" dirty="0"/>
              <a:t>의 부트스트랩 회로</a:t>
            </a:r>
          </a:p>
        </p:txBody>
      </p:sp>
    </p:spTree>
    <p:extLst>
      <p:ext uri="{BB962C8B-B14F-4D97-AF65-F5344CB8AC3E}">
        <p14:creationId xmlns:p14="http://schemas.microsoft.com/office/powerpoint/2010/main" val="19692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38F38FA-6B53-4A88-A6FA-404D677D2A7B}"/>
              </a:ext>
            </a:extLst>
          </p:cNvPr>
          <p:cNvGrpSpPr/>
          <p:nvPr/>
        </p:nvGrpSpPr>
        <p:grpSpPr>
          <a:xfrm>
            <a:off x="3562857" y="192204"/>
            <a:ext cx="8629143" cy="6594490"/>
            <a:chOff x="2240806" y="125092"/>
            <a:chExt cx="8629143" cy="65944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03A2A36-64FA-42CE-8A26-A7AF735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0806" y="2143942"/>
              <a:ext cx="7459442" cy="45756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4A1095A-62E5-4487-B538-BC424D447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5740" y="125092"/>
              <a:ext cx="3024420" cy="226996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41D660E-7E7A-4472-8BA5-8ABD94E6DE2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5972961" y="2395055"/>
              <a:ext cx="4989" cy="1111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72F391-9BF8-450E-8F31-7E45234FC0E1}"/>
                </a:ext>
              </a:extLst>
            </p:cNvPr>
            <p:cNvSpPr txBox="1"/>
            <p:nvPr/>
          </p:nvSpPr>
          <p:spPr>
            <a:xfrm>
              <a:off x="9773174" y="1988191"/>
              <a:ext cx="1096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HIGH : 12V</a:t>
              </a:r>
              <a:br>
                <a:rPr lang="en-US" altLang="ko-KR" sz="1400" dirty="0"/>
              </a:br>
              <a:r>
                <a:rPr lang="en-US" altLang="ko-KR" sz="1400" dirty="0"/>
                <a:t>LOW : 0V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0142394-D06D-4AA4-965A-136C6F1A36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726261" y="2249801"/>
              <a:ext cx="2046913" cy="1474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ADB048-1010-4030-ABED-83BE2D3AB5C2}"/>
                </a:ext>
              </a:extLst>
            </p:cNvPr>
            <p:cNvSpPr txBox="1"/>
            <p:nvPr/>
          </p:nvSpPr>
          <p:spPr>
            <a:xfrm>
              <a:off x="3603263" y="13841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24V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94289-81E7-45E8-9DC4-A39562E857D9}"/>
                </a:ext>
              </a:extLst>
            </p:cNvPr>
            <p:cNvSpPr txBox="1"/>
            <p:nvPr/>
          </p:nvSpPr>
          <p:spPr>
            <a:xfrm>
              <a:off x="3595725" y="71632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12V</a:t>
              </a:r>
              <a:endParaRPr lang="ko-KR" altLang="en-US" sz="1400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EFAA938-9C52-4C01-B73B-736DCFA9EFB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109007" y="865591"/>
              <a:ext cx="496549" cy="46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71743C8-72F7-4AB4-BFA3-A7274067449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116545" y="292307"/>
              <a:ext cx="681958" cy="2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7A6EB85-22EE-43D3-8203-7DD4035332A0}"/>
              </a:ext>
            </a:extLst>
          </p:cNvPr>
          <p:cNvSpPr txBox="1"/>
          <p:nvPr/>
        </p:nvSpPr>
        <p:spPr>
          <a:xfrm>
            <a:off x="243836" y="789359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VB</a:t>
            </a:r>
            <a:r>
              <a:rPr lang="ko-KR" altLang="en-US" sz="1400" dirty="0"/>
              <a:t>가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신호일 때는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부하전압 </a:t>
            </a:r>
            <a:r>
              <a:rPr lang="en-US" altLang="ko-KR" sz="1400" dirty="0"/>
              <a:t>+ (C1</a:t>
            </a:r>
            <a:r>
              <a:rPr lang="ko-KR" altLang="en-US" sz="1400" dirty="0"/>
              <a:t>에 충전된 전압</a:t>
            </a:r>
            <a:r>
              <a:rPr lang="en-US" altLang="ko-KR" sz="1400" dirty="0"/>
              <a:t>) </a:t>
            </a:r>
            <a:r>
              <a:rPr lang="ko-KR" altLang="en-US" sz="1400" dirty="0"/>
              <a:t>만큼의 전압이 걸림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1A1BB6-DECF-4D53-8A1A-7FD3977B0D04}"/>
              </a:ext>
            </a:extLst>
          </p:cNvPr>
          <p:cNvCxnSpPr>
            <a:cxnSpLocks/>
            <a:stCxn id="28" idx="0"/>
            <a:endCxn id="14" idx="1"/>
          </p:cNvCxnSpPr>
          <p:nvPr/>
        </p:nvCxnSpPr>
        <p:spPr>
          <a:xfrm flipV="1">
            <a:off x="2420073" y="359419"/>
            <a:ext cx="2505241" cy="4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CE803F-EEBF-4545-BF91-DC758195F493}"/>
              </a:ext>
            </a:extLst>
          </p:cNvPr>
          <p:cNvSpPr txBox="1"/>
          <p:nvPr/>
        </p:nvSpPr>
        <p:spPr>
          <a:xfrm>
            <a:off x="3299150" y="1452150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VB</a:t>
            </a:r>
            <a:r>
              <a:rPr lang="ko-KR" altLang="en-US" sz="1400" dirty="0"/>
              <a:t>가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신호일 때는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C1</a:t>
            </a:r>
            <a:r>
              <a:rPr lang="ko-KR" altLang="en-US" sz="1400" dirty="0"/>
              <a:t>에 충전된 전압이 걸림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8DCB3B-9ADE-49D3-A683-7DC3A9298ABE}"/>
              </a:ext>
            </a:extLst>
          </p:cNvPr>
          <p:cNvCxnSpPr>
            <a:cxnSpLocks/>
            <a:stCxn id="38" idx="0"/>
            <a:endCxn id="15" idx="1"/>
          </p:cNvCxnSpPr>
          <p:nvPr/>
        </p:nvCxnSpPr>
        <p:spPr>
          <a:xfrm flipV="1">
            <a:off x="4425420" y="937323"/>
            <a:ext cx="492356" cy="51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2B6316-AA06-4DF7-96B9-DDCAE15DCB2B}"/>
              </a:ext>
            </a:extLst>
          </p:cNvPr>
          <p:cNvSpPr txBox="1"/>
          <p:nvPr/>
        </p:nvSpPr>
        <p:spPr>
          <a:xfrm>
            <a:off x="243836" y="3429000"/>
            <a:ext cx="389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처음에 </a:t>
            </a:r>
            <a:r>
              <a:rPr lang="en-US" altLang="ko-KR" sz="1400" dirty="0"/>
              <a:t>C1</a:t>
            </a:r>
            <a:r>
              <a:rPr lang="ko-KR" altLang="en-US" sz="1400" dirty="0"/>
              <a:t>에는 </a:t>
            </a:r>
            <a:r>
              <a:rPr lang="en-US" altLang="ko-KR" sz="1400" dirty="0"/>
              <a:t>VCC-</a:t>
            </a:r>
            <a:r>
              <a:rPr lang="en-US" altLang="ko-KR" sz="1400" dirty="0" err="1"/>
              <a:t>Vd</a:t>
            </a:r>
            <a:r>
              <a:rPr lang="en-US" altLang="ko-KR" sz="1400" dirty="0"/>
              <a:t> </a:t>
            </a:r>
            <a:r>
              <a:rPr lang="ko-KR" altLang="en-US" sz="1400" dirty="0"/>
              <a:t>만큼의 전압이 충전됨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101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96C84E-1CD6-4232-BF94-6EF0AD4C0D51}"/>
              </a:ext>
            </a:extLst>
          </p:cNvPr>
          <p:cNvGrpSpPr/>
          <p:nvPr/>
        </p:nvGrpSpPr>
        <p:grpSpPr>
          <a:xfrm>
            <a:off x="528506" y="0"/>
            <a:ext cx="10943206" cy="6858000"/>
            <a:chOff x="528506" y="0"/>
            <a:chExt cx="10943206" cy="6858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4BAD6C1-BD8F-4674-81A6-F6639B8C0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68"/>
            <a:stretch/>
          </p:blipFill>
          <p:spPr>
            <a:xfrm>
              <a:off x="720288" y="100668"/>
              <a:ext cx="10751424" cy="675733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1029A9-B01D-4AB2-A618-A75B13BD6F9B}"/>
                </a:ext>
              </a:extLst>
            </p:cNvPr>
            <p:cNvSpPr/>
            <p:nvPr/>
          </p:nvSpPr>
          <p:spPr>
            <a:xfrm>
              <a:off x="528506" y="0"/>
              <a:ext cx="1728133" cy="1048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2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36</cp:revision>
  <dcterms:created xsi:type="dcterms:W3CDTF">2018-09-27T08:24:42Z</dcterms:created>
  <dcterms:modified xsi:type="dcterms:W3CDTF">2018-09-27T13:17:09Z</dcterms:modified>
</cp:coreProperties>
</file>